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doc" ContentType="application/msword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8"/>
  </p:handoutMasterIdLst>
  <p:sldIdLst>
    <p:sldId id="287" r:id="rId2"/>
    <p:sldId id="280" r:id="rId3"/>
    <p:sldId id="288" r:id="rId4"/>
    <p:sldId id="289" r:id="rId5"/>
    <p:sldId id="290" r:id="rId6"/>
    <p:sldId id="291" r:id="rId7"/>
    <p:sldId id="263" r:id="rId8"/>
    <p:sldId id="294" r:id="rId9"/>
    <p:sldId id="295" r:id="rId10"/>
    <p:sldId id="293" r:id="rId11"/>
    <p:sldId id="256" r:id="rId12"/>
    <p:sldId id="276" r:id="rId13"/>
    <p:sldId id="260" r:id="rId14"/>
    <p:sldId id="257" r:id="rId15"/>
    <p:sldId id="261" r:id="rId16"/>
    <p:sldId id="281" r:id="rId17"/>
    <p:sldId id="292" r:id="rId18"/>
    <p:sldId id="264" r:id="rId19"/>
    <p:sldId id="278" r:id="rId20"/>
    <p:sldId id="296" r:id="rId21"/>
    <p:sldId id="266" r:id="rId22"/>
    <p:sldId id="265" r:id="rId23"/>
    <p:sldId id="270" r:id="rId24"/>
    <p:sldId id="271" r:id="rId25"/>
    <p:sldId id="283" r:id="rId26"/>
    <p:sldId id="269" r:id="rId27"/>
    <p:sldId id="282" r:id="rId28"/>
    <p:sldId id="272" r:id="rId29"/>
    <p:sldId id="273" r:id="rId30"/>
    <p:sldId id="274" r:id="rId31"/>
    <p:sldId id="275" r:id="rId32"/>
    <p:sldId id="258" r:id="rId33"/>
    <p:sldId id="299" r:id="rId34"/>
    <p:sldId id="279" r:id="rId35"/>
    <p:sldId id="285" r:id="rId36"/>
    <p:sldId id="286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E0503E2-4423-4807-AC72-FEEA2FD135D8}" type="datetimeFigureOut">
              <a:rPr lang="en-US"/>
              <a:pPr/>
              <a:t>3/30/14</a:t>
            </a:fld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34FCF0-C587-4298-BFD5-F659C7DD05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58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0A7A9-123A-401C-A0B4-10B06D0EDD30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45C1216-A021-4225-8F72-C7AF8D469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7B70F-8F40-429F-82A3-D73718D23893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0EDB1-D22B-443A-BFB0-4377A679E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2538F-9E6C-4883-B080-EF3FA1BD1C92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E4B8D-5D90-45A1-BEF3-0CBA84CC4C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A719A-E3AC-4429-AE26-8A94FFFE109D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DD5AA-43DC-456F-A25A-D82CCC0AE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30450-F72B-4054-8E3F-5F24CC0AF42E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E368B-D29B-4E19-81AC-21C998DB6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03EA-5C1C-4ABC-AF71-CAF8EF4ADCCC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37BA-C56E-4AC2-8ADA-255C87CCF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3AA72-76C0-452C-A7C3-BEC0E2A1B04D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C4D9D-F836-40AC-8B6A-A00DCC7170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F6C38-CD20-4B1F-A747-EFF18CC6ACFC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6C10A-4748-4674-8DCB-0E48B3DBDE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8043A-5B53-4832-8A55-14560E722474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8D3E-4B3F-4A09-9A9D-CF0043778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43203-1B0F-4CB8-AF01-0A48DFEC06DC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B742C-2AC6-404F-BAED-EFD4EAE59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41C9A-00C1-4795-8160-B2A122960C1D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28D11-70F7-4960-BD7E-6C12E8F20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7DD91EA-9577-4AB9-878E-554D2031AA16}" type="datetimeFigureOut">
              <a:rPr lang="en-US"/>
              <a:pPr>
                <a:defRPr/>
              </a:pPr>
              <a:t>3/30/14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D0B94C00-6D73-4DD0-BC62-42C7622DC1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trilobites.info/trilobite.htm" TargetMode="External"/><Relationship Id="rId3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1.emf"/><Relationship Id="rId5" Type="http://schemas.openxmlformats.org/officeDocument/2006/relationships/oleObject" Target="../embeddings/Microsoft_Word_97_-_2004_Document1.doc"/><Relationship Id="rId6" Type="http://schemas.openxmlformats.org/officeDocument/2006/relationships/image" Target="../media/image1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lobites.info/mytriops.com" TargetMode="External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Fossils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Comparing Structures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097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that you are an expert…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going to look at some new organisms.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807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4953000" y="3429000"/>
            <a:ext cx="3810000" cy="1752600"/>
          </a:xfrm>
        </p:spPr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An investigation into fossils</a:t>
            </a:r>
          </a:p>
        </p:txBody>
      </p:sp>
      <p:sp>
        <p:nvSpPr>
          <p:cNvPr id="13315" name="Title 1"/>
          <p:cNvSpPr>
            <a:spLocks noGrp="1"/>
          </p:cNvSpPr>
          <p:nvPr>
            <p:ph type="ctrTitle"/>
          </p:nvPr>
        </p:nvSpPr>
        <p:spPr>
          <a:xfrm>
            <a:off x="5029200" y="1828800"/>
            <a:ext cx="3733800" cy="1470025"/>
          </a:xfrm>
        </p:spPr>
        <p:txBody>
          <a:bodyPr/>
          <a:lstStyle/>
          <a:p>
            <a:pPr eaLnBrk="1" hangingPunct="1"/>
            <a:r>
              <a:rPr dirty="0" smtClean="0">
                <a:latin typeface="Elephant" pitchFamily="18" charset="0"/>
              </a:rPr>
              <a:t>Trilobites</a:t>
            </a:r>
          </a:p>
        </p:txBody>
      </p:sp>
      <p:pic>
        <p:nvPicPr>
          <p:cNvPr id="13316" name="Picture 3" descr="click on my frontal glabellar lobe!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14629"/>
          <a:stretch>
            <a:fillRect/>
          </a:stretch>
        </p:blipFill>
        <p:spPr bwMode="auto">
          <a:xfrm>
            <a:off x="0" y="0"/>
            <a:ext cx="4770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43000" y="2286000"/>
            <a:ext cx="2667000" cy="4572000"/>
          </a:xfrm>
        </p:spPr>
        <p:txBody>
          <a:bodyPr/>
          <a:lstStyle/>
          <a:p>
            <a:r>
              <a:rPr lang="en-US" dirty="0" smtClean="0">
                <a:latin typeface="Elephant" pitchFamily="18" charset="0"/>
              </a:rPr>
              <a:t>Red/Orange</a:t>
            </a:r>
          </a:p>
          <a:p>
            <a:pPr lvl="1"/>
            <a:r>
              <a:rPr lang="en-US" dirty="0" smtClean="0">
                <a:latin typeface="Elephant" pitchFamily="18" charset="0"/>
              </a:rPr>
              <a:t>Find in front</a:t>
            </a:r>
            <a:endParaRPr lang="en-US" dirty="0">
              <a:latin typeface="Elephant" pitchFamily="18" charset="0"/>
            </a:endParaRPr>
          </a:p>
          <a:p>
            <a:endParaRPr lang="en-US" dirty="0" smtClean="0">
              <a:latin typeface="Elephant" pitchFamily="18" charset="0"/>
            </a:endParaRPr>
          </a:p>
          <a:p>
            <a:r>
              <a:rPr lang="en-US" dirty="0" smtClean="0">
                <a:latin typeface="Elephant" pitchFamily="18" charset="0"/>
              </a:rPr>
              <a:t>Yellow/Green</a:t>
            </a:r>
          </a:p>
          <a:p>
            <a:pPr lvl="1"/>
            <a:r>
              <a:rPr lang="en-US" dirty="0" smtClean="0">
                <a:latin typeface="Elephant" pitchFamily="18" charset="0"/>
              </a:rPr>
              <a:t>Find in middle</a:t>
            </a:r>
            <a:endParaRPr lang="en-US" dirty="0">
              <a:latin typeface="Elephant" pitchFamily="18" charset="0"/>
            </a:endParaRPr>
          </a:p>
          <a:p>
            <a:endParaRPr lang="en-US" dirty="0" smtClean="0">
              <a:latin typeface="Elephant" pitchFamily="18" charset="0"/>
            </a:endParaRPr>
          </a:p>
          <a:p>
            <a:r>
              <a:rPr lang="en-US" dirty="0" smtClean="0">
                <a:latin typeface="Elephant" pitchFamily="18" charset="0"/>
              </a:rPr>
              <a:t>Blue/Indigo</a:t>
            </a:r>
          </a:p>
          <a:p>
            <a:pPr lvl="1"/>
            <a:r>
              <a:rPr lang="en-US" dirty="0" smtClean="0">
                <a:latin typeface="Elephant" pitchFamily="18" charset="0"/>
              </a:rPr>
              <a:t>Find in back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381000"/>
            <a:ext cx="7772400" cy="14779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latin typeface="Elephant" pitchFamily="18" charset="0"/>
              </a:rPr>
              <a:t>Find a partner within the same color as you.</a:t>
            </a:r>
            <a:endParaRPr lang="en-US" sz="3200" dirty="0">
              <a:latin typeface="Elephant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343400" y="2133600"/>
            <a:ext cx="2743200" cy="3657600"/>
            <a:chOff x="3715603" y="1676400"/>
            <a:chExt cx="3370997" cy="4237629"/>
          </a:xfrm>
        </p:grpSpPr>
        <p:grpSp>
          <p:nvGrpSpPr>
            <p:cNvPr id="8" name="Group 7"/>
            <p:cNvGrpSpPr/>
            <p:nvPr/>
          </p:nvGrpSpPr>
          <p:grpSpPr>
            <a:xfrm>
              <a:off x="3733800" y="1676400"/>
              <a:ext cx="3352800" cy="1219200"/>
              <a:chOff x="3733800" y="1676400"/>
              <a:chExt cx="3352800" cy="1219200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3733800" y="1676400"/>
                <a:ext cx="1676400" cy="1219200"/>
              </a:xfrm>
              <a:prstGeom prst="round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5410200" y="1676400"/>
                <a:ext cx="1676400" cy="12192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715603" y="3200400"/>
              <a:ext cx="3352800" cy="1219200"/>
              <a:chOff x="3733800" y="1676400"/>
              <a:chExt cx="3352800" cy="1219200"/>
            </a:xfrm>
            <a:solidFill>
              <a:srgbClr val="FFC000"/>
            </a:solidFill>
          </p:grpSpPr>
          <p:sp>
            <p:nvSpPr>
              <p:cNvPr id="10" name="Rounded Rectangle 9"/>
              <p:cNvSpPr/>
              <p:nvPr/>
            </p:nvSpPr>
            <p:spPr>
              <a:xfrm>
                <a:off x="3733800" y="1676400"/>
                <a:ext cx="1676400" cy="1219200"/>
              </a:xfrm>
              <a:prstGeom prst="round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5410200" y="1676400"/>
                <a:ext cx="1676400" cy="1219200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715603" y="4694829"/>
              <a:ext cx="3352800" cy="1219200"/>
              <a:chOff x="3733800" y="1676400"/>
              <a:chExt cx="3352800" cy="1219200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3733800" y="1676400"/>
                <a:ext cx="1676400" cy="1219200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5410200" y="1676400"/>
                <a:ext cx="1676400" cy="1219200"/>
              </a:xfrm>
              <a:prstGeom prst="round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9855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sz="quarter" idx="1"/>
          </p:nvPr>
        </p:nvSpPr>
        <p:spPr>
          <a:xfrm>
            <a:off x="914400" y="1905000"/>
            <a:ext cx="7772400" cy="4572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Stop after each paragraph and write a one-sentence summary (in </a:t>
            </a:r>
            <a:r>
              <a:rPr lang="en-US" dirty="0">
                <a:latin typeface="Elephant" pitchFamily="18" charset="0"/>
              </a:rPr>
              <a:t>your Notability </a:t>
            </a:r>
            <a:r>
              <a:rPr lang="en-US" dirty="0" smtClean="0">
                <a:latin typeface="Elephant" pitchFamily="18" charset="0"/>
              </a:rPr>
              <a:t>document)</a:t>
            </a:r>
          </a:p>
          <a:p>
            <a:pPr eaLnBrk="1" hangingPunct="1"/>
            <a:endParaRPr lang="en-US" dirty="0">
              <a:latin typeface="Elephant" pitchFamily="18" charset="0"/>
            </a:endParaRPr>
          </a:p>
          <a:p>
            <a:pPr eaLnBrk="1" hangingPunct="1"/>
            <a:endParaRPr lang="en-US" dirty="0" smtClean="0">
              <a:latin typeface="Elephant" pitchFamily="18" charset="0"/>
            </a:endParaRPr>
          </a:p>
          <a:p>
            <a:pPr eaLnBrk="1" hangingPunct="1"/>
            <a:endParaRPr lang="en-US" dirty="0">
              <a:latin typeface="Elephant" pitchFamily="18" charset="0"/>
            </a:endParaRPr>
          </a:p>
          <a:p>
            <a:pPr eaLnBrk="1" hangingPunct="1"/>
            <a:endParaRPr lang="en-US" dirty="0" smtClean="0">
              <a:latin typeface="Elephant" pitchFamily="18" charset="0"/>
            </a:endParaRPr>
          </a:p>
          <a:p>
            <a:pPr eaLnBrk="1" hangingPunct="1"/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Paragraph 1:</a:t>
            </a:r>
          </a:p>
          <a:p>
            <a:pPr eaLnBrk="1" hangingPunct="1"/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Paragraph 2:</a:t>
            </a:r>
          </a:p>
          <a:p>
            <a:pPr eaLnBrk="1" hangingPunct="1"/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Paragraph 3:</a:t>
            </a:r>
          </a:p>
        </p:txBody>
      </p:sp>
      <p:pic>
        <p:nvPicPr>
          <p:cNvPr id="16387" name="Picture 2" descr="Leonaspis is a spiny trilobite from Moroc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2971800"/>
            <a:ext cx="2657475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Elephant" pitchFamily="18" charset="0"/>
              </a:rPr>
              <a:t>Find a comfy spot in the room.  Read with your partner.</a:t>
            </a:r>
            <a:endParaRPr lang="en-US" dirty="0">
              <a:latin typeface="Elephant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3"/>
          <p:cNvSpPr>
            <a:spLocks noGrp="1"/>
          </p:cNvSpPr>
          <p:nvPr>
            <p:ph type="title"/>
          </p:nvPr>
        </p:nvSpPr>
        <p:spPr>
          <a:xfrm>
            <a:off x="533400" y="3967753"/>
            <a:ext cx="3849687" cy="20859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Cut out</a:t>
            </a:r>
            <a:r>
              <a:rPr lang="en-US" dirty="0">
                <a:latin typeface="Elephant" pitchFamily="18" charset="0"/>
              </a:rPr>
              <a:t> </a:t>
            </a:r>
            <a:r>
              <a:rPr lang="en-US" dirty="0" smtClean="0">
                <a:latin typeface="Elephant" pitchFamily="18" charset="0"/>
              </a:rPr>
              <a:t>your </a:t>
            </a:r>
            <a:br>
              <a:rPr lang="en-US" dirty="0" smtClean="0">
                <a:latin typeface="Elephant" pitchFamily="18" charset="0"/>
              </a:rPr>
            </a:br>
            <a:r>
              <a:rPr lang="en-US" dirty="0" smtClean="0">
                <a:latin typeface="Elephant" pitchFamily="18" charset="0"/>
              </a:rPr>
              <a:t>trilobites.</a:t>
            </a:r>
            <a:br>
              <a:rPr lang="en-US" dirty="0" smtClean="0">
                <a:latin typeface="Elephant" pitchFamily="18" charset="0"/>
              </a:rPr>
            </a:br>
            <a:r>
              <a:rPr lang="en-US" sz="1600" dirty="0" smtClean="0">
                <a:latin typeface="Elephant" pitchFamily="18" charset="0"/>
              </a:rPr>
              <a:t>Keep the numbers!!!</a:t>
            </a:r>
          </a:p>
        </p:txBody>
      </p:sp>
      <p:pic>
        <p:nvPicPr>
          <p:cNvPr id="6" name="Picture 1" descr="C:\Users\Corey Leet\AppData\Local\Microsoft\Windows\Temporary Internet Files\Content.IE5\RYOI1YGM\MC90043266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584791">
            <a:off x="2938253" y="5193542"/>
            <a:ext cx="1532310" cy="153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533400" y="381000"/>
            <a:ext cx="7772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4000" b="0" kern="1200" cap="none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r>
              <a:rPr lang="en-US" sz="3600" dirty="0" smtClean="0">
                <a:latin typeface="Elephant" pitchFamily="18" charset="0"/>
              </a:rPr>
              <a:t>When you are done reading and writing, </a:t>
            </a:r>
            <a:r>
              <a:rPr lang="en-US" sz="3600" dirty="0" smtClean="0">
                <a:latin typeface="Elephant" pitchFamily="18" charset="0"/>
              </a:rPr>
              <a:t>your </a:t>
            </a:r>
            <a:r>
              <a:rPr lang="en-US" sz="3600" dirty="0" smtClean="0">
                <a:latin typeface="Elephant" pitchFamily="18" charset="0"/>
              </a:rPr>
              <a:t>teacher </a:t>
            </a:r>
            <a:r>
              <a:rPr lang="en-US" sz="3600" dirty="0" smtClean="0">
                <a:latin typeface="Elephant" pitchFamily="18" charset="0"/>
              </a:rPr>
              <a:t>will </a:t>
            </a:r>
            <a:r>
              <a:rPr lang="en-US" sz="3600" dirty="0" smtClean="0">
                <a:latin typeface="Elephant" pitchFamily="18" charset="0"/>
              </a:rPr>
              <a:t>place you with another group (total 4 people).</a:t>
            </a:r>
            <a:endParaRPr lang="en-US" sz="3600" dirty="0">
              <a:latin typeface="Elephan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107" y="25908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Elephant" pitchFamily="18" charset="0"/>
              </a:rPr>
              <a:t>Get a trilobite worksheet from the back table.</a:t>
            </a:r>
            <a:endParaRPr lang="en-US" sz="3600" dirty="0">
              <a:solidFill>
                <a:schemeClr val="tx2">
                  <a:lumMod val="75000"/>
                </a:schemeClr>
              </a:solidFill>
              <a:latin typeface="Elephant" pitchFamily="18" charset="0"/>
            </a:endParaRPr>
          </a:p>
        </p:txBody>
      </p:sp>
      <p:pic>
        <p:nvPicPr>
          <p:cNvPr id="2" name="Picture 1" descr="Screen Shot 2014-03-15 at 8.19.3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819400"/>
            <a:ext cx="3019579" cy="332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Group by Similarity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Now that you know a little bit about trilobites, please categorize or group your paper trilobites by similarities you find.</a:t>
            </a:r>
          </a:p>
          <a:p>
            <a:pPr lvl="1" eaLnBrk="1" hangingPunct="1"/>
            <a:r>
              <a:rPr lang="en-US" dirty="0" smtClean="0">
                <a:latin typeface="Elephant" pitchFamily="18" charset="0"/>
              </a:rPr>
              <a:t>Don’t forget the characteristics you used with the Nintendo “fossils.”</a:t>
            </a:r>
          </a:p>
        </p:txBody>
      </p:sp>
      <p:pic>
        <p:nvPicPr>
          <p:cNvPr id="17411" name="Picture 1" descr="C:\Users\Corey Leet\AppData\Local\Microsoft\Windows\Temporary Internet Files\Content.IE5\5T1OISBM\MC90007870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724400"/>
            <a:ext cx="320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Group by Similarity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Answer the following questions in your document</a:t>
            </a:r>
          </a:p>
          <a:p>
            <a:pPr marL="319088" lvl="1" indent="0" eaLnBrk="1" hangingPunct="1">
              <a:buNone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1. Which numbers did you group together?</a:t>
            </a:r>
          </a:p>
          <a:p>
            <a:pPr marL="319088" lvl="1" indent="0" eaLnBrk="1" hangingPunct="1">
              <a:buNone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2. Which characteristics did you use to group these organisms? (Please be specific)</a:t>
            </a:r>
          </a:p>
          <a:p>
            <a:pPr marL="319088" lvl="1" indent="0" eaLnBrk="1" hangingPunct="1">
              <a:buNone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3. Which was the most difficult to group/categorize?  Why? </a:t>
            </a:r>
          </a:p>
          <a:p>
            <a:pPr marL="319088" lvl="1" indent="0" eaLnBrk="1" hangingPunct="1">
              <a:buNone/>
            </a:pPr>
            <a:r>
              <a:rPr lang="en-US" dirty="0">
                <a:latin typeface="Elephant" pitchFamily="18" charset="0"/>
              </a:rPr>
              <a:t> </a:t>
            </a:r>
            <a:r>
              <a:rPr lang="en-US" dirty="0" smtClean="0">
                <a:latin typeface="Elephant" pitchFamily="18" charset="0"/>
              </a:rPr>
              <a:t>  (EXPLAIN)</a:t>
            </a:r>
          </a:p>
        </p:txBody>
      </p:sp>
      <p:pic>
        <p:nvPicPr>
          <p:cNvPr id="17411" name="Picture 1" descr="C:\Users\Corey Leet\AppData\Local\Microsoft\Windows\Temporary Internet Files\Content.IE5\5T1OISBM\MC90007870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724400"/>
            <a:ext cx="320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7931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Regroup by Age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Reorganize your trilobites and put them in a timeline order.</a:t>
            </a:r>
          </a:p>
          <a:p>
            <a:pPr lvl="1" eaLnBrk="1" hangingPunct="1"/>
            <a:r>
              <a:rPr lang="en-US" dirty="0" smtClean="0">
                <a:latin typeface="Elephant" pitchFamily="18" charset="0"/>
              </a:rPr>
              <a:t>Oldest on bottom</a:t>
            </a:r>
          </a:p>
          <a:p>
            <a:pPr lvl="1" eaLnBrk="1" hangingPunct="1"/>
            <a:r>
              <a:rPr lang="en-US" dirty="0" smtClean="0">
                <a:latin typeface="Elephant" pitchFamily="18" charset="0"/>
              </a:rPr>
              <a:t>*Hint*- think about your similarity groups-could they help you?</a:t>
            </a:r>
          </a:p>
        </p:txBody>
      </p:sp>
      <p:pic>
        <p:nvPicPr>
          <p:cNvPr id="20483" name="Picture 2" descr="C:\Users\Corey Leet\AppData\Local\Microsoft\Windows\Temporary Internet Files\Content.IE5\5T1OISBM\MC90044556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733800"/>
            <a:ext cx="16002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3674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Regroup by Age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714500"/>
            <a:ext cx="6553200" cy="51054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Consider this…</a:t>
            </a:r>
          </a:p>
          <a:p>
            <a:pPr marL="0" indent="0" eaLnBrk="1" hangingPunct="1">
              <a:buNone/>
            </a:pPr>
            <a:endParaRPr lang="en-US" dirty="0" smtClean="0">
              <a:latin typeface="Elephant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>
                <a:latin typeface="Elephant" pitchFamily="18" charset="0"/>
              </a:rPr>
              <a:t>	If you have organized into one timeline,</a:t>
            </a:r>
          </a:p>
          <a:p>
            <a:pPr eaLnBrk="1" hangingPunct="1"/>
            <a:endParaRPr lang="en-US" dirty="0" smtClean="0">
              <a:latin typeface="Elephant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>
                <a:latin typeface="Elephant" pitchFamily="18" charset="0"/>
              </a:rPr>
              <a:t> 	consider that more than one could have existed at the same time.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latin typeface="Elephant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latin typeface="Elephant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latin typeface="Elephant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dirty="0" smtClean="0">
                <a:latin typeface="Elephant" pitchFamily="18" charset="0"/>
              </a:rPr>
              <a:t>	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57200" y="990600"/>
            <a:ext cx="0" cy="502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08" name="Group 11"/>
          <p:cNvGrpSpPr>
            <a:grpSpLocks/>
          </p:cNvGrpSpPr>
          <p:nvPr/>
        </p:nvGrpSpPr>
        <p:grpSpPr bwMode="auto">
          <a:xfrm rot="16200000">
            <a:off x="5676900" y="2857500"/>
            <a:ext cx="5257800" cy="1219200"/>
            <a:chOff x="1295400" y="4572000"/>
            <a:chExt cx="5867400" cy="1219200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1295400" y="5181600"/>
              <a:ext cx="5867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V="1">
              <a:off x="2819400" y="4572000"/>
              <a:ext cx="1600200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114800" y="5181600"/>
              <a:ext cx="1447800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200400"/>
            <a:ext cx="7772400" cy="1362075"/>
          </a:xfrm>
        </p:spPr>
        <p:txBody>
          <a:bodyPr/>
          <a:lstStyle/>
          <a:p>
            <a:r>
              <a:rPr lang="en-US" dirty="0">
                <a:latin typeface="Elephant" pitchFamily="18" charset="0"/>
              </a:rPr>
              <a:t>Take a moment to make any last minute </a:t>
            </a:r>
            <a:r>
              <a:rPr lang="en-US" dirty="0" smtClean="0">
                <a:latin typeface="Elephant" pitchFamily="18" charset="0"/>
              </a:rPr>
              <a:t>changes</a:t>
            </a:r>
            <a:r>
              <a:rPr lang="en-US" dirty="0">
                <a:latin typeface="Elephant" pitchFamily="18" charset="0"/>
              </a:rPr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5800" y="4800600"/>
            <a:ext cx="7772400" cy="13382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929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1143000"/>
          </a:xfrm>
        </p:spPr>
        <p:txBody>
          <a:bodyPr/>
          <a:lstStyle/>
          <a:p>
            <a:r>
              <a:rPr lang="en-US" dirty="0" smtClean="0"/>
              <a:t>On Moodle…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7772400" cy="2057400"/>
          </a:xfrm>
        </p:spPr>
        <p:txBody>
          <a:bodyPr/>
          <a:lstStyle/>
          <a:p>
            <a:r>
              <a:rPr lang="en-US" sz="2800" dirty="0" smtClean="0"/>
              <a:t>Find the  Comparing Structures </a:t>
            </a:r>
            <a:r>
              <a:rPr lang="en-US" sz="2800" dirty="0" err="1" smtClean="0"/>
              <a:t>Wkst</a:t>
            </a:r>
            <a:endParaRPr lang="en-US" sz="2800" dirty="0" smtClean="0"/>
          </a:p>
          <a:p>
            <a:pPr lvl="1"/>
            <a:r>
              <a:rPr lang="en-US" dirty="0"/>
              <a:t>Open </a:t>
            </a:r>
            <a:r>
              <a:rPr lang="en-US" dirty="0" smtClean="0"/>
              <a:t>it in </a:t>
            </a:r>
            <a:r>
              <a:rPr lang="en-US" dirty="0"/>
              <a:t>Notability</a:t>
            </a:r>
          </a:p>
          <a:p>
            <a:pPr lvl="1"/>
            <a:r>
              <a:rPr lang="en-US" dirty="0" smtClean="0"/>
              <a:t>Write your name at the top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143000" y="32004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E6B1AB"/>
              </a:buClr>
              <a:buSzPct val="8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Open a Trilobite Info reading at your level </a:t>
            </a:r>
          </a:p>
          <a:p>
            <a:pPr lvl="1"/>
            <a:r>
              <a:rPr lang="en-US" dirty="0" smtClean="0"/>
              <a:t>Use the color given by your teacher</a:t>
            </a:r>
          </a:p>
          <a:p>
            <a:pPr lvl="2"/>
            <a:r>
              <a:rPr lang="en-US" dirty="0" smtClean="0"/>
              <a:t>Red/orange/honors=3</a:t>
            </a:r>
          </a:p>
          <a:p>
            <a:pPr lvl="2"/>
            <a:r>
              <a:rPr lang="en-US" dirty="0" smtClean="0"/>
              <a:t>Yellow/green=2</a:t>
            </a:r>
          </a:p>
          <a:p>
            <a:pPr lvl="2"/>
            <a:r>
              <a:rPr lang="en-US" dirty="0" smtClean="0"/>
              <a:t>Blue/purple=1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759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/>
              <a:t>Take a photo of your timeline organization and insert it on your worksheet.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86454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Regroup by Age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Answer the following questions in your document:</a:t>
            </a:r>
          </a:p>
          <a:p>
            <a:pPr marL="319088" lvl="1" indent="0" eaLnBrk="1" hangingPunct="1">
              <a:buNone/>
            </a:pPr>
            <a:r>
              <a:rPr lang="en-US" dirty="0">
                <a:solidFill>
                  <a:srgbClr val="800000"/>
                </a:solidFill>
                <a:latin typeface="Elephant" pitchFamily="18" charset="0"/>
              </a:rPr>
              <a:t>8</a:t>
            </a: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. How did you decide where to place each organism? </a:t>
            </a:r>
          </a:p>
          <a:p>
            <a:pPr marL="319088" lvl="1" indent="0" eaLnBrk="1" hangingPunct="1">
              <a:buNone/>
            </a:pPr>
            <a:r>
              <a:rPr lang="en-US" dirty="0">
                <a:solidFill>
                  <a:srgbClr val="800000"/>
                </a:solidFill>
                <a:latin typeface="Elephant" pitchFamily="18" charset="0"/>
              </a:rPr>
              <a:t>9</a:t>
            </a: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. What made you think an organism was older?  Younger?(Please be specific)</a:t>
            </a:r>
          </a:p>
          <a:p>
            <a:pPr marL="319088" lvl="1" indent="0" eaLnBrk="1" hangingPunct="1">
              <a:buNone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10. Which was the most difficult to group/categorize?  Why? (EXPLAIN)</a:t>
            </a:r>
          </a:p>
          <a:p>
            <a:pPr eaLnBrk="1" hangingPunct="1"/>
            <a:endParaRPr lang="en-US" dirty="0" smtClean="0">
              <a:latin typeface="Elephant" pitchFamily="18" charset="0"/>
            </a:endParaRPr>
          </a:p>
        </p:txBody>
      </p:sp>
      <p:pic>
        <p:nvPicPr>
          <p:cNvPr id="26627" name="Picture 2" descr="C:\Users\Corey Leet\AppData\Local\Microsoft\Windows\Temporary Internet Files\Content.IE5\RYOI1YGM\MC900441732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114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Compare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Elephant" pitchFamily="18" charset="0"/>
              </a:rPr>
              <a:t>Your teacher will pair you with another group.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Elephant" pitchFamily="18" charset="0"/>
              </a:rPr>
              <a:t>Travel to their poster to observe their final  trilobite organization.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Elephant" pitchFamily="18" charset="0"/>
              </a:rPr>
              <a:t>Bring your </a:t>
            </a:r>
            <a:r>
              <a:rPr lang="en-US" dirty="0" err="1" smtClean="0">
                <a:latin typeface="Elephant" pitchFamily="18" charset="0"/>
              </a:rPr>
              <a:t>iPad</a:t>
            </a:r>
            <a:r>
              <a:rPr lang="en-US" dirty="0" smtClean="0">
                <a:latin typeface="Elephant" pitchFamily="18" charset="0"/>
              </a:rPr>
              <a:t> along to make notes.  Take a picture and insert it with a heading “Partner group by Age.”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Elephant" pitchFamily="18" charset="0"/>
              </a:rPr>
              <a:t>Answer the following question in your document:</a:t>
            </a:r>
          </a:p>
          <a:p>
            <a:pPr marL="320040" lvl="1" indent="0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11. Did this group organize the same as your group?  If not, EXPLAIN. Note any specific differences.</a:t>
            </a:r>
            <a:endParaRPr lang="en-US" dirty="0">
              <a:solidFill>
                <a:srgbClr val="800000"/>
              </a:solidFill>
              <a:latin typeface="Elephant" pitchFamily="18" charset="0"/>
            </a:endParaRPr>
          </a:p>
        </p:txBody>
      </p:sp>
      <p:pic>
        <p:nvPicPr>
          <p:cNvPr id="23555" name="Picture 3" descr="C:\Users\Corey Leet\AppData\Local\Microsoft\Windows\Temporary Internet Files\Content.IE5\703JPMLY\MC900440389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170055">
            <a:off x="6700838" y="4792663"/>
            <a:ext cx="21463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We will now look at the real organization of these trilobites.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4578" name="Title 3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smtClean="0">
                <a:latin typeface="Elephant" pitchFamily="18" charset="0"/>
              </a:rPr>
              <a:t>Return to your seats.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graphicFrame>
        <p:nvGraphicFramePr>
          <p:cNvPr id="22530" name="Content Placeholder 3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72865123"/>
              </p:ext>
            </p:extLst>
          </p:nvPr>
        </p:nvGraphicFramePr>
        <p:xfrm>
          <a:off x="533400" y="304800"/>
          <a:ext cx="8328025" cy="6335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9" name="Document" r:id="rId3" imgW="9142430" imgH="6954608" progId="Word.Document.8">
                  <p:embed/>
                </p:oleObj>
              </mc:Choice>
              <mc:Fallback>
                <p:oleObj name="Document" r:id="rId3" imgW="9142430" imgH="6954608" progId="Word.Document.8">
                  <p:embed/>
                  <p:pic>
                    <p:nvPicPr>
                      <p:cNvPr id="0" name="Content Placehold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04800"/>
                        <a:ext cx="8328025" cy="633571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776773"/>
              </p:ext>
            </p:extLst>
          </p:nvPr>
        </p:nvGraphicFramePr>
        <p:xfrm>
          <a:off x="533400" y="322263"/>
          <a:ext cx="8302625" cy="630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0" name="Document" r:id="rId5" imgW="9131300" imgH="6934200" progId="Word.Document.8">
                  <p:embed/>
                </p:oleObj>
              </mc:Choice>
              <mc:Fallback>
                <p:oleObj name="Document" r:id="rId5" imgW="9131300" imgH="69342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22263"/>
                        <a:ext cx="8302625" cy="6300787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33600" y="37338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1.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14478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41148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91200" y="33528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7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4600" y="30480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8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0" y="49530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9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76600" y="21336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6.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90800" y="46482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4.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057400" y="2133600"/>
            <a:ext cx="381000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5.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Answer Key</a:t>
            </a:r>
            <a:endParaRPr lang="en-US" dirty="0" smtClean="0">
              <a:latin typeface="Elephant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5486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Oldest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1676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Youngest</a:t>
            </a:r>
            <a:endParaRPr lang="en-US" dirty="0"/>
          </a:p>
        </p:txBody>
      </p:sp>
      <p:sp>
        <p:nvSpPr>
          <p:cNvPr id="12" name="Up Arrow 11"/>
          <p:cNvSpPr/>
          <p:nvPr/>
        </p:nvSpPr>
        <p:spPr>
          <a:xfrm>
            <a:off x="1447800" y="2133600"/>
            <a:ext cx="228600" cy="32766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rilbit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" t="19455" r="8740" b="32963"/>
          <a:stretch/>
        </p:blipFill>
        <p:spPr>
          <a:xfrm>
            <a:off x="2362200" y="1524000"/>
            <a:ext cx="6019058" cy="444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25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Reflection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524000"/>
            <a:ext cx="7924800" cy="5029200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12. Compared to the actual timeline, were you accurate?      	EXPLAIN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13. Why did we always put the oldest at the bottom?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14. What was frustrating about this activity?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15. What would have made it easier to complete 	accurately?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16. Think about actual scientists…do they ever get an 	actual answer? EXPLAIN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17. How can scientists use fossils to predict possible 	connections/relationships to other organisms?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800000"/>
                </a:solidFill>
                <a:latin typeface="Elephant" pitchFamily="18" charset="0"/>
              </a:rPr>
              <a:t>18. Are there any organisms today that you think could 	be related to the trilobite?  Why do you think 	this?</a:t>
            </a:r>
            <a:endParaRPr lang="en-US" dirty="0">
              <a:solidFill>
                <a:srgbClr val="800000"/>
              </a:solidFill>
              <a:latin typeface="Elephant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 smtClean="0"/>
              <a:t>Possible relatives…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213658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Isopod=Roly Poly</a:t>
            </a:r>
          </a:p>
        </p:txBody>
      </p:sp>
      <p:sp>
        <p:nvSpPr>
          <p:cNvPr id="28674" name="Content Placeholder 9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5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AutoShape 2" descr="data:image/jpg;base64,/9j/4AAQSkZJRgABAQAAAQABAAD/2wCEAAkGBhQSERUUExQWFRUWGRgYGRgYGBwaHRkaIBwXHBocHxwXHiYeGBolGR4YHy8gIycpLCwsGB4xNTAqNSYrLCkBCQoKDgwOGg8PGiwkHyUsLCwsKSwsKSwsLCwsLCwsKSwsLCwsLCwsLCwsLCwsLCwsLCwsLCwsKSwsLCwsLCksKf/AABEIALkBEQMBIgACEQEDEQH/xAAbAAACAgMBAAAAAAAAAAAAAAAFBgMEAQIHAP/EAEwQAAIBAwIEBAIGBQgIBQQDAAECEQADIQQSBTFBUQYTImEycRRCgZGhsSNSwdHwBxYzNGJysuEVNVNzgpKT8aKzwtLTRFR0wxckQ//EABkBAAMBAQEAAAAAAAAAAAAAAAECAwAEBf/EACoRAAICAgICAQMEAgMAAAAAAAABAhEhMQMSQVEiBBNhMnGhsZHBQlKB/9oADAMBAAIRAxEAPwBGOvrK6onrVCt1avDfGhpKwit+pbd+hqXKlW5UnxnLLjfgN2b1W7b0Fs3qIWGJrlfFk6OKIRV63iahtCpw1dceNJHZFG6JUiio1epkqtJDYRsoqQCsotSRQaG7IwDW6mtd1S3dOVUs8IoAMtIwYzy5QRT8fDKf6UCXJFbZ6asaLSs7QoJMTjtVjhHCw7GSGifSOZxj8cQY96IHbbUru2Aw3pmJxIxkxkA9IOO3ocP0T3P/AAc8/qFqII1nCHb0m22cDGPv5D7arJ4QvbTLogz6S4Mx/dkfj91MalGku0ry9fNo5kr25gA/aKxa1aW3AUhZHQgiPuxEZ/Ku5fT8fo539RIA6f8Ak5RSHusXjJVdon2Bk594+VMdnhdtANqMsmApnsMdSTPvVnTtuIVHKMchSuDkeqSDiDyPeoTqdm0u0sQYKvuCQemI3Nzj3IxT9F6A+Sb8lrQ6bJEGec7cR8+RPy+4VDqOEBzIbn/ZPy6T1qpfusDsLtKgkiByOYO2QFj8j1JqxoOM4fzCCCx9JAEYkkH5Qft+dLLiSd0MuWVVZXv8HJEblJHSY/xRQLWcPFs+tYPuKcratuO/NtQCGwoIMkEECJ6H5VrqNEtxYYbkbPPPzB+qflW+1HwZcz8iQ7AjPKvJ4hSwnpGaJ8a8LG2ha2WdQJg/FHWI+KOuPfIpE4tZK+llZTgwQQYORg9xBrn5OF1ZaPJYd/nOp59aD8J4N5mpa43wzgUW4XorV1VWINMel4CVVsxAxXNGaWCjg3sylxFEAAVDd0ytyME0IctDbjyq/Y1K+UMzPWipOzNFtNKwtFZz0NacK0F22Jdt09e1Y1elbYCpJmrWn1ZtWYaSaVR8sL2C+Pal9wKrPekvxddvMFgfdXTXsB0kc4rnfG9ay3CrD4TVFlprKA66uwB9Ju/7OvUU/wBPL2rFJ9uP5E7/AJFyK8alZKjIrhshF5MA1sr1HNeBo0WUUy/p3opp3oJYaiVi7UnHJSEQxauVYU0Ns3qu27tFuijwW0FTpVW2aMcN4VvQux2qMDEkn29h3o8UZcsqic850VrckgAEk8gKIWuD3C6oy7ZIB5GPeFM8p+6ia2hYM7DsYLBH1ojqOpyMdzWvFLqLPmAzzwxIHZQPrQMScEmvW4/ooL9TIPlfgn0nCtu5BBJEgGFaOQnntwSY9hWLtljIL+hY3ZmRyjvE9B79614Jx4SELQh5OMFTOIkkgYmOQq2B5d1Vc7rbAFSB6WPeQCWYY54Bz8+9Lrgk85B+u11tLyguIJHKYAPyxAwIHWr2i44GgXk9LSA557eQBM7iMnND/Edu3JFsB8qAVGPrbh/eA2CBzqkdajxKsCu3cZgADmCIPUdT9lMsgqgrqrFoXlVp2wSXYrDLIiIPzE8/bnU12zaAbexJJIhIOSTsgKCPxFT8OcaoFHUA7iVgYDAH0nvjPvzoPrGtWVfy/MlYVmUFFEZaZY7iMcgAJFZMzNF8TNab1INxOSZEx0MfjRrXXA2ka/awcEgYKEMZbHM9ftpQ1Gl3iDIIOe4z1o14Z1S2t4baVgBy2Btk9zBJmAMkxAp5RW0CLejSzrb131Bgx9eYAIMEGYyJLASceqsav07AGCiPUQuDgblJiTlQMDM+5nbimhVHKgEhiWBURIJhEHLbCB5J6gTkSImO027TkNkEgneNpYk/DkwRn/Ol7JYQ1PYZ4drDftFCBvAa4ijGQSHVh0MnkQOYNe4frIx0OeY9/u+R96HaFYvC5bJVcSPcbT26+uR2YdqK39IEv7hGx4cZiJP3YafsmjhWhWrDFq6Tg9eRPfp+77aVfF3APpDeaPjAMjuFwR817dQe4phtPuWazriI3jnh/tEK4+ZUg/dSdVoaMmsnK7/F1tFVQSfamix4oL2YZYgVBx3gFtbnmKBDEg+zg5+QPOPeq2m4aLrbSYWvL5uNRmejCVxsGBWZiWkBj99HNbweNMCkz0FT8X0CWig3ytGdEglTMrHKpWkHOhe4Hx27bZEup6ep7VJ404ohCvaPwnMUR4prbQLEgQBSLxnWh7bG1kHpWgtr2aSrJc1fjAqoAOTSPquPubrbxJY4qTR8Fus4Ykx704cT8G2Ut23uGS0ERVYcdYbElJsWf5vXv7H316mP/Rln9c/fWanfP7QnWHsT2WoGSiHkV76LXnRkc+gb5dY8uiD2Yqu6VdF4sjtmKto9VordTQZVSL9l6KaZpgDJ9qBWSSQB1p74DphZsu0kOdo3LnBmVEQe24zVOL6Z8ss6F5J0XNFwNVH6YmcYGNpzznMx0xTHpuGWto2P6RBIEbwACWgcyT36TyoDqLLFA0nAlhOZ95POIMe9S2NbeuXVKBF2kZZgu44EAk5x0+dexDjhxLCo5Lcixq9O8B93YA7g0kgwTOcYx8qGarhLXGUtcEcjJGfxmPama7oA7SItbdzZI9DnrMkFSOUcs0rcT4dtQOuQMAz16wO00ylkFFjVXFslVtqFKjFw8yevPp0opw3iwvRbYwXnaT9S5EQPY9PtpG4hxNmHrJ3A9Rzn58ulQ8N4g29VBwzKPfJAx3zVlnDFr0PHE+H3dMu+4EcAggglSCCPVHXITIjtS1Y4luVt4lGY5Bzu7+rB+2iniVDqLbhG3XNMdrZnfbmCcdiD9lAwiraKXILASAGwOkSBnBnmOdL2o1WFeE6x7fl7l9O64VGF9USxkY7Rj2Aox4rsXFO+1hLhHmBjKhh2x1BmfagGnvPcJ8xmELuB5AtChZjAAUdBmIpm4Ro1vadrDyQ/qVu7AYjpG5SYHQkUXLFhSyKtrUAuYJYlgOXTGR3JM0xae9bwd8FiwfYORUnaCPhac8u9KNy8Bd8qyTuUnJ9MQDPupBkznlyq5w64g2iS/I+k8hmft9jSRk0M4jtrES/pQFIRraoZPPaebewJmTnmaWbDWzdYCdrC2GEiVKkbiDyYE+qB/lRjw/xgXNR5D8mQqAcwkRGMGABNBhdUX3QrDKWDLiJBO44GF7DpRujUG+EWQxkmSOQ5kYjJ6kj8vajmvszaRpACNDH+y2MR/aiPnQvgGkCu0DLATPtj7Mdv2Uwvpg9u4n6yn7+a/iBQ7ASyaWbBYSvw4g/tmobI3b1Pf8/Q35qfsqxpwRZXoI5T/E9qH2rkXuUKSQTjqP8A3QayboDWShxC15lsoPiIUz7kbf8AGqj7felY6O6gDz6TTVxO5sukR0fHfbcLj8BQji94opRRPXE4npmub6pYR08P5Bd/iamUuZIEih/D/FxHpzCmJqrqeFPcuKWn7KZdB4bQJyFca428PB0rIleINZdvFgpwe1acG0L2iMyD0NNd7w8oJYYpW43qXRgqffV5QTRG6Y08PZcyK11Oje4u+P0amOdA+HcfhIYeqqNrjTs922bjBTmJpIteSs22sByLftXqVft/GvU1k8+gyumrD6aii2aiu2q4o8dHAp2Bb1mqV23RnUW6G6haZqi8WD2rNq2WIABJOAB3rFznTr4P4CET6Q4O4iUHZTjd7yPbl86PDxfclnQ7dIk4B4QuWh9Iby32A+hWJZDiSQBGB2LRPtRvQNzBLC2SGIAmCBAPbJgdhNENLxDyTKhj6mWAMdCRy79SOYPzrOttKjyuLdzC/wBh5B2nniRI/wAhXqRio4WiTd7FvinmtKAwJ3zPKQDGMn+O1UbvEgmnTE+rIJjA6T0/zpo43aFsWyGBwygdhA6Dp70i8d1aoAuDk7oHKQOXvQvsqRlgI8J8VXfOLHNiDvDGfT296u63Vi0UuC0Lli4dyyOUcwW5yCB9lLOmtMIjCEZkdPtpj4dqvNtPpnYC3gpuHNwREQcA5Jz+dWSpAbBepUX7qlnAZto9gIABMdvvodY0zC4GVyAjAhgDgjr7Vm2pt3FR8EMQ84AEiYI7jl86nXXLIQboBkQJmTzP4Csmahk4bqrdq6PUVBU+qJJ9iB3OKF+IeANYvPtk22h1B/Vbp9nw/ZUvEUuFlvMEG9oVUAGZEggfhTFxC2dTog0HzLJEjupwTHsYPtBpZPAY7BWm4iNqR6gGG8AiNgiQJ5mN2T7Vf0/GG3BkgJb2hZidpcCMRMA+56DFCeH202GdwNtgDCyWOZIHKAI9zNXbVn0jahaS3q3BZBPpwcCBM9+9CMrNJUR+MeCWk1fnF2QagB1KryMQ/wCM8v1qucS01uUNiF2tsMZkkHBk5MTnlV3x7o9/D7d0AbrDgfJW9P57aS9DxRgCgOwypJEMSRBGY6MJgYoSu7sbwP8AwfTut6FUBARkxnlu5e8j50M8bWhY1wfreCPzmOSnERG4T99H/Ct8ELubMZPfH5k59qHfyper6PcQbjue3AyZIUgfPnimu8CoI8D1yFlHKes+/fpimVnCsMg56fx+Fc10PEGtnaysD9XEGMYMe00cs8YZpBHL3n/uJ65zSGGW46C3sBHpaI5d4/DFBeIXeUZ/eIgcuefw61W4lrhb1LBhKuqv7mQJGfcfjVa5f3TmOf74n5H8aZOjUXuLkFrTnkwaftww+WT91DtZZBCmYbKfMjMx0xUl25usKOquQMjsDU/kqbVx2+qFYfMkLHzJNCVNZGjcXgBabFzaTNet6xkvFGB296Kavw7cIW7bI9xQnjHiAIVGwM05IribSs6k2wnxS0DYhOfOaVk0TMwBX7abL/ELOxSo2gjMnrS/plvtfJx5fORzp1P4WhXG5FHXaO2oO4AEVzviup23WIwTXYbHhX6TeG4/owMxzmk7xh4EZbzJbEj6pPajGUZ3RmpLYi/6Xas0S/mDqPb76zWpC0zorCql41PduVRv3aiebBMrahqF6lqt6i7VC6ajI7uOJJwXQC9fVW+HLN/dAJI+2As/2q6GtsspUGIB+HkI+t2P7hSn4YtAC62ZICj8z+Apg09/LGSVnvzmYn91d3CusUjT2e4tea2VVJbfIHzO0GI9pNWNDxPYGt3RhmlpkzMZB6R+yrdvVKLcEeqefb/Ok/xFxxxNtVzv5xIiMR86uneCYc405tkIx3qQfLeTkEjnHNl6jrzpf1WnV1BJG4GYOI955dqmt8UFxhpLhn0D1j6lyJx2oLxK8VmzdEMk/b2P90iKKVGbNtWly625Y2Wwo5jPcx2nE+1WdIhtldyGRLMDuBI6Qeg5ZHagen4lctkqPhYQflRDhXGbrv63ZvRsG8z6BEKJ5Adq0ZBaSC3Gx9IsfSIh7fpce3Qx3H7aGpxPzVYhfLA24XqQAIE57mjPCOIoGKXgCrkqxyJB9qB3uFvpr9yyYIkMrnquY9sjmPalfxdjLKoL2LwbqWbcQrDHpgwc+8T7U1eF3cXJcgo/6I5ycDoByg8zFJ/DdZbXy2Yx6huKiSB12g4J/CjHCNaC6lCTkQSOnv2pk0xWiHV61rGpvaYgLBC+x/Vb7RminCrUEBm5GQvPby9RjmfY1T/lZ0MXtPq1UxcQK5HIOvKfmuP+GoeAapjGBke/zpOtaGllHQNRp/N0mosj61sxj60bhz6yBXJeHcJum0HCGAM9eR5wMgcq6fwW6zMtwNgH1yckH58+tCTq7ekuuCYEkgHqp9qWc3FYBFWijwPiMCBunluPfnjsKY9bff6Kjysi5zPQFWWfv7UsLqxfuM3pVcxiOXcCrWoO61ct7jm27AZwVBK/eB+Na72N19F/TcXs6W0QGDuxJBjkSAOvTFDE1O4ySYmZA6880qWLLEzkr0n379uVHdOCuJ3D5x+E/wATNCKSGcWmXuLvNuzcOW9aD2yp98x0Pc1btHcM/b8uVR8R03/9e2eq3ZH2oYnp0qfQ6g7SOo/HOI+3r8qKkGUaLz6Ui1yM7gWgDqDj2iBSn4y8aG1qE0YQDy9r3GnJcqDt7DaD959qc7mpuWrRa0bYd42eZJBPVo7joTie+a5d4n8PXV3PeQ+b8RbnunMyOc0WnKLQunZ0Dw54uHwESjSQfskil7xFqNLeRbumBDkmQTg++eRml/w/xEsUKg7VOV94iio4TbZdqgpc3ltoyAp7zymuRcaTp6Zbs2rRFdtXNyXLseURmD0pns6y0UI04AIHTn786A+F9JddovNKhwFTbIInr7EUf1vhu2jl1byyWIgYgVNOpVEarWQhwTXqZgneCA3Y1txu+ty2XkSuB70M0PDYRhbeH2kBjme096GcL0rBWFzdKnM1WEekrYkm5aK/05u1eopFvtXqv2XoTo/YEuvQ+/cqzeaqN6uUnx8ZVutUYSp/LqRLVFRs7FCkGeF6by7AZiBvZio77YBqW/egTMYxV0adbmm28msy646FYP7DS498wSeg5du2K7KrBxt3kJWeJEyJrbUJNtjOeSx06z9g/OgtviAUNkSQIxyz+6vPxL0kDsaqqeiTA5Tbc3qSWmZNG9ZZ+l2dwH6e0Jj9df8ALMUH+l7SIP3VqnEjbuBknB+/vSPOBkn4KzWfOUFGyOY7VJbubMOM9Pb/ACq9rE8t11FoAW7phx0DTJB+fOrraQXbbPImeQicmAM5iKk3WCySK2j0jXjMjYuTJ6U2+INK1zh9u98TWWCvAklDy+4x99AOBWUDFS3ef7MTj50f4BqVuLd08HbeRlbtPQ/f+VPtC3TE69q/N+DAH8Z96YvDzSUXaFMKvpkSeW8kzDHrQ3gvCZJW4RbZTtI75Ikz70a06ohCoTI5H9YiljJXQZJ1kaeP6d7vDrikSbZByOnce4/fXPtNqjbEhgrc4n8ven3hnFcRczuwexH/AKjSN4p4A2n1J2ybR9SH2PIfZy+yjIPGrVBrwtxIM7FyYOeYyRHPrymvfygk3Usam2I+Ky0T09S/ZG6qXDrBZSZzJ/GDgdPnTRwvQo1i5ZvElDtIJyR9UEewpXJDKLTtiPw26yTGN3Q9v24pz4Dd3upM+oEHHPH5cqAazw/c093a4xiG6EdCIxyo7wDRncsDIzy/M9BS34KOFZQA1fD3t6h7ZBhWlTyxzFXNGBME7ifnj5nl/wB6ZU1Wl1Bi6xDqzqrAbtybjsJ7MFgT+817ZpLIZktszrgC6SAfcRzEzQQXKzbT6ZDZYah/LUlPWfhDDdAxiSJ+z5UO1fiPSaWfJZtXdzGCtpfmSAWHsvOOlaeJ7Fy7btXbshPqoogLgGY9xnMmgGp0Y2qylQOs86phbINtgxPGF/6TOp3XA7SdokrjAVcADkIwBTxp+P2blpLV1d6mSyMYaem0zGPn3pbscHW6DsYJcjDRP39hSfxDQXvM/TkiORH1gO0YjFT7020OotpI7Fw7wNpiG+jmOu0zuB59TP20geI9Ze0pueYQl0kBVHwumfUD7VD4e8Ta1WLJaDKVKoeR5wTM5lZEe4imdtTa11q8uot72tpFvHqW4RiHPKCBNK+SMsS8hUZLKK/hIXURbvmSt4q20R9SY58jMiKPcY0v0nTlLreWSdwYYII5H5e1BvDfC2WyFuelkGAORM5E1f4lw1n07BWIcCQCeft7VyRxotgoeHOGX9M9w3rwe0BIMZH+UflVtuM276/oj8QPqHtVaw5CqssfTtYHufeo+IRo7YwoHIxVINyykI118lPYf1q9VD/TqfxFerp7QJU/SNblyq5Na3blRh65Yys6OOKolFbVXN6spfq8NlGMT6w2H80sAoIUqSAcgxAPP3oZxvT+YDe0rHIG+2DkQeYjmJExzFb8cEkMDuDqrBhMExDc+7AmPelt9QyNKtDe3+VdMX4Z5slWUVUvk1NauHIGZ/Oo9XqluHdG1zz6BveO9b6e7HWfTzH31rBRWuqy84z051mxpy0k4AjnipdTph5Xm7hO7bt69c/L94qr9IIjkftpWyi0MPAVVg+muGLd0QD+q/Rs9jH3UF0t+7pb722+JSUIPQzGP45GsabUtKmeWflTDq9KmoA1TDcVCJc+zCv7iIWfl3oz1Zo7oH6Rir7hznO7OevKjGi4j5cFVYGRnoeuDUOq1iBYtgAHnFUtIDPOJ9+X/epxnaGcM5D/AIk0xYfS7Jw0Lc9m6E/P8/nQXQahwZwZEQRynqPemnwzqhbLW7v9GyncH+sOwjryiptR4IYeqyyOjGQGYKw7DPX91F4eB0rVMpaQPI9QGMZ5dfvplta8XUCFVuMuYccx1GMjuDQOxwW6GClGBHcGaJXNRa0Y33CPM6IOfsWPSl7B6pElnSaW5Lrvshdu4FSyCTAG5RIk9wKoeIvElmyhs2S73LkqzQVFtMSROSYmI5ZNF9thtOwIIFyCrSMMCGzHUEAH7RXKvE924dSSu4mduBOY6R7QfkaXzgLbaOq8B8Vi9bUIQwQFXDCcjbByMSDP31tqOJXDfKM48uPgRVUEQDJgS330h+E0a24TcQHH6RT15Rg/WBjPaR1pyt2pW4ync1qG6khczHcDrWVvQKSRS8UaVQLdxZUbhuYdqqXPFtu2m0gXFP61acR8ZW/LtlE8xy+LZ5YPUdR7VnxLwdNXZGqW16rbbbgRdhYNtgMvRlJj7anyK5YdGhKlbCWh46uoUMWLW1JlZPPEgDoY6iodTw1bbv5qb7TKGtP0dSSPqn0sOxqS54QTRXA9m4blt9rMCgwB054yTM5q7rwurVrbPsJzaugf0T/Vz+oeRHTFXXyXVgftAbhurFm+63GjTMAyrEEkchPOBzop9Dtai3LA2xklmAK4M/lNIPGdNeGoa7qE9Vv0snuOR+RkEHrXSOEWdPqOHJZliXBZsEwe2ekQMVy8jcZ0Vil1sAcB4Imp0jNbuNal3Cg5x0IB+Ee3Omrh2jFi0lnaOWXj2GDPvS9a4Tc0N1Ulvo29SZAgP09wDTT4m19lLJa6SA/pUqPrH4fxoQVsVuti9x7U3bSemHABiBncYgUJ/wBLaw+k2Src4wZFEr/6PSkE+ZugnOTHI0GXxHce4CRO0ekkwD06/lVVHywP8BnT3IcB4yZis+L+DfS7SC3BKmYmAftqDh3ELF66E1CkPuMMvKIznkar683LSmGAEwrzIInHKqRkrdE2npiv/NW7/sx/zV6r/wDpRv8AbivU1r/r/KBX5BF3U1A2qqpevVUe/XnQspGeAi2srezqCTAyTyA60GN2mr+TO0z8QtQJChnbsAAcn7SPwrs4YdpJCy5aQY04fyvo92zc81RuQEFTsJBbnzI9UDHzpS1HDG3MxLbR9ZY5kEqMkYnrXYvEFi1c3G6xBRZUo21/iUET0GeUUmcTfTEIWY2y5ucg+OgxEFCR03fFPtV3eyexBYbsHEdeta6e4TI7Z/ZVnVaA7gSSoMndHPqYzn25VUtLLvtnaAcnry7VrAlkmGqbZ5R+AsCTEkd4z/3iq3lGRitiCDUokmhZTrRL5JQj3AODPP8AiKM8F4uLbEN6kb0up6r1FDdEhVg0Bu4PIjsYzFEU0w2kBRkg+4A7Hp/lW7UHoWeIeHGtHem59O59D84/stHJh+PSp9PpOoH31LwjjFzTEgHfbcZRsgieoNN2ht6TVDCtaeCSMkfYQcfaPtpX7RRY2LXlRAmT/HKmPw67CSZNsf0m7II7fPnVbiFuzYB3K9zYJjAnrnP7KFcB8febrVtMEWw3p2xlW5K24e/PpHvU4y7PAZUlkqeLOPX9NdTY1xbd0MQm9hA3GIzjnH2Uv+INW5t+oNub7f8AvXQf5QeAnU27a21Hn232ASMo0SZPZoPyLVXPAzFu26nzUEGeUjtFZunQuWgV4N4iwspYvSysyMC5jaQQConuMR1MUV8SBZttazKutxlxtAK7R7c2+6l/juhZTkFk6iYz8qM8O1QvKu5ZYyjJ1P8AmQadLwzJgMPBZ33t5QJITnGc9/f7Kf7Ott7bduV8u4qh47MPST1nMkE4NKvGPDz2XdrL7rxxtOfSykJgYB2TIPKR0NHNJqGuKjtaQI6AekEHfA5A5gZqfZxloKSl5F/inAVtlzdm0LRgOIBLA5knlnAmoPDPjTejWbkBCdx5y5gAsxPMkgGO9NHie3v0ytcHovfo7jcgHXkew3ACPea53d8M/RtRaLmbbCe38dK0oZtAUmtoP6vxl9H2ogm3zmcycEZ5iMjtU/BfFZvXItgr9Tn0JzI6ikrxXpwr7rbAqcwOlUeD+Z5hYMUxODE/bVXGkIpWztes0KX9MPMXzr6/0RRl3Mg6GcPyMKYMAxmivAFRLgttAi2CABIDEyQW/W9q5lwvjl6y6kmVYgbZPpBJbcpiJ3S2OsnrTn4uS75FrUpChWU3FQEm6fqMu36p6rUpVN7yh8pDFxe7bI8u8AUc/cehmgXjHhL3ND5ds+kZzk49+9VhrreoSyG3C4F3r0BDSMj9lXOL2o05AuFSPi25+4HNHjjTFk7Em1xFbKKAxI27W3GTP20Hfw/5jbi5KkyAD/EUQ4rwKy7hFvC42C0Agg84IPI1X1mluadgFuSIwD0qij8aQO2bN18PgSoZrZwwIOQeme1NnhHjHElsi0dLbu20J2X7ji3gGZyDuEzmKUNFxB71xbYksATujEj6siehmmPhvjBtP+iuozQoAPPb+9Sce1SlFeEa7zYyf6Q4h/8Aa6P/AKyf+yvUo/zltdz/AMxr1N9t+v7BcfYi3BNQm3RNtLUZ09c8Ykkwd5VFPD/HLmju+ZbgkqVYHkVJBjGeYB+yoTYqJ7dVi3F2gvIfv+O77MSFtqDggLMiZiWJPOKNai3bv6ZdXcRoBZUXIDMOhP6gPOIJiMUn8I4Q+oui2kd2Y8lUc2Pt+ZIFdU4TwVXtrbJY2rVvYs/WzO4qPSJMkc+X21WOYtsMditxPRuwDMpZbp3Ks/DMSVBbAwMT0FDuIeF2W2Cm1O4f07jOSCenaaeW0Za6WIkAQo7dqDeJNKX9BIZwI29M1NzZekIt7hF1B6lMHsCRPzGKk0ui3EKAST0Amrmka9bRHhrayRG45+ztUGt8W6q1cKhgIxlFJ+8iafYtlzScPI5fcP3Uf0/B2RQ5i2pAJdm2jIBj1QZo54fvtc02nuG2SzWtzGI3PnMDAyPlXJruquXc3mLvzJJmP2D7KDVbGv0P2m+iFoN+YE7ohfkCfzo9whBdXzNMCLJLCSvqYAlSTtmBgwO1Idng6tpbYBO5ixbHwgnEnqesDGaYfC+le1stoxk71nIzjHbpNGOzZaCOttHymcj9HJRiRz7jPMfKkvjes02naBZQN7DIODkz1EGmJ71xrAtDcUABe2TGJAD9lhgWmY9XtNJ2qtWrpdyD6pVSSDJ5TPUfKaRUaVnRvDHiGzqLSXrjjzWHqhZIZQAR2Ukgt77xV7iq7kW95yq3wuvTJUAjMqwUz15+1cr8IXDbutYeAtwbgf7S5/FZ+6njioNmz5oUG1eOy7uEgFQCCeZCkKMjrAnIp5xvKAn7Bmp4iL1u78TJtLSZBEAfCR8XKftqDw5xcWW/R3HbzJVyRyMDZJ6AGevUzQDivGChK2nm3cEoQIIXIKnEyM07eFfCtvSILlyLjOAcqCFWJ9O7OZEk9hSv4hu2XuIaE3ktaq1cW06q6knkXQyCOzbSBPKpL2qtaaxZuXG27TbA7TBHIf8AFNSWOGG8dTpTMbldIIwRAYj5oQf+1VbfC3F3bf8A0unxt8xQ/qBiY75jcOiml5F8uwVjBd4lxQ6vRsUL2kGWSNv6NWAcFeUFGS4OsA9zQbi6Lq9IqWiN1plMxn4WkT26n5Ci9uwGum2xIDKygn6yQUKyR6vQW/5aQuGJ5b7bl0ICeQ+v9+M9Kq9Jk/wQXvB2pusFtgP3zEDqc9Bj7xRXW+CPJ0oa/d2sZVFt2muksIgEgqATJwAcAnpRjRa8JeVUYEKGZSVhwGgRJ9LGFHp6b+dReGdbd11vUIbjBwBdLrIW2yztxPUggxGJ5xg35YOuaB/C9Zb0yLb8r1EEg3wRuEMVjEoCQ43Rg4pv03Fhr9CDbLWnX1IrZBKAE46Dntb5Uo+LdYNQTY1D+Ww27QyEm3G4MAQR6Tu3Q0kzM8o0Z9XodM5sOpsAKrzbkzuI3gvuDSwOVPIj0ikUUmij8jvwvw7b1di3qXuBLyqScgiATG8SIJA59qojVF7jjeuwpClOat/anpzx3FWvAWvW/plyN1wSy4OQ0EER1AJzyBMVR1eitW7ty3cPkhTOcenmGB/VIpowTtNk+zWUifV2t4XzPKmSd5XaxnG2Rjb1pc454Quax5thQQufWo5TPMwSP21Dx7gd7VowUuCoDBWB2FZPqD9GIIxHXpWo1fEtCjzaUnAyhuTggmVOI5kN7Uzl1+MA1eZD/wAD4XaSzZ05ZUdFTd5RWfM2+suyjLbxkHM1Z4l4QtXfS5JBwbhgMM5WRkk9vnXPvAHjsjUeXcVbly8Za4zHJOTODGN0tXUdXsS9aCfEYJOdpAmfSMFsiDH28qT6eMrd6QnNJYS2In/8bWf1P/Ea9XTvT+qP/D+6vV6P3eL0cf25+zhDaeoXsURCVq9qvKwdCBTWap3rdGLtuh91c0dlA94MsI2n1AL+Wxe1uYgn9EN0gbQSTvPLrjtXRtLrba2QSwzP3SQv/hj8aD+GeCWrenZW53BBocdG1g+W2U+q38dfaqOXZdAqNKxrbToUJnJ5Uh8U0qWLjEMWc5/70cua0oBBkciek/spZ1+pO5iT1qElTOiKwC9bcO/aWCg7jJPU5Hy5QKG6Lgr3r3rBiNxPcdx3rTxVZYMtw5VgIz+EdKYfBmiushdsIQAo557+w5U8ViybeaGzT6y7Y0hS36ilg7QwBg+rbGJEHbXL9No9u4MQHiRyJI9gK63qbSJYuZYjYtoekSfVbBA9XuJPQGYPKlHX6S2gt7EQN5iQGgM+1s++0mT8hTTk0w0iO/ojYsFUdgzwC0ZB5kDt0z/Zo94QtpFsjzGZGe4ZfmFyxMjn8XXtVHWa3eSwiEyzHIHfHTHSifAWTzG2D/8AzMBTy8xkU/Z6icd/amgsgTwKGv4oyay4hzbVtmwfVHbOT0mTmoOL6MsLh3LIBdTHL0iQPbGMc6l4hpGu6h7qJs2u2AJWZ/XB/aa0tXWulbTMASdqkL6uedxkCB3qV28D/uKPDuJXEupdU5tncP28/aRXT+O6Q63R3SrTdtNbuIZPqtsCGH5UFbwPp0svde7cEMIGzbic7ucdevQd6ZfDTqx8tB6XtNbx1Ky6ZA5yImrxleBOolaThdyxfstctG7ZtuGdUgkrMsAG70ZH8pitK3dN6eQ2GD/dIYEERiRBofe+l2WXzY5sMOr8jB+EmhrcFdiWmZ+/7anSayBnReCeO1uXHK2zaR1IkjmxU7RIzzVR7BqHW+LF7V29lZZkORG5cen2E8/ahvh3hRuLsk7wQOWO4GMnlz96311gK7g5HmNJ5jcJ9WORjrVIq1QsnWSxoNYCNrO7biCAY9ByDBGY6/bQjj/ASzB0lWGRnr9lEdK6qhY2nMGYVgjN8twkdPuq02rUt+juuylRIYDHQiYEN+zOKaKTwK7Eq1rnvnygQCYUACNxGJbucnJpx4NwW9w51t+eCmpJ8zbbkQsggl1BUMHIJECD8qTvEVsWdSLqbTJ3FR39/n7Ud4n/ACilrC21Qhht2vuO5RBkSPi5xBxHepTT7UtFYNLL2MWp0driDqz2zbv+URacfCQhlHZc+mOvMA9YoIOPrb0j6a8bfmXluAqT8BMhSyqv6MhvUAAeY6Maj1/iJLWksvbjzupIHIyXEAyJaOX7aDWuPXb14OSsAAMx2++Zb5nE+1CEqVsfkSbpB3w1qN/lraUIiwGXzTLtA3scAyWEwBAWB710C94cs6+yly+WtXNPJVpICqPiBVsFDEziD1pH4vrLvm6XydOVJG9rttdm/kSAymMIdxHdhTT4h43b1l2/oi9ywpsobdyI8xCCTMiTb5TymOlT+UuRU8f6NKlEHcPvjSvdS3eF635QfzGZSEuA5TcvpckAGcfnRDS+Ib/mNeuKhs3ptqtqGYHazld3OdikEHBMQa5Xr7N6xcfT3WlZAuFCGBgyIPQTB2mDODFP/hHTh9K7WLoNrcpIubUa0yjqQMN/iBGTVmuhNOyt/NTTIjshJJY7ABtxJ+PdkYjbHMmaK+FtG8g+ddEyI3BlYwefvGIFbcStXNQU3N8JySCdyGCDy+KZnmMiqNm263mNplLKGCk4ZhB2qQADukwMchE1rtY/9A1Q4/RH/XT/AJR++vUufTdT/s7v/VH/AMdZrpqJC2LKmsuaq271Yu3681MdRI9RcrThOkN7UIg7yfkM1Vv36Zv5P9H62vtyUED59aqmOleBu4zxuxYsGB+kUfjQbh/HPpOkdyomSIPcUP8AFXC2uk7bg9WYq3wHRLb0gRiBtktS5dtlaoHeHeMLcvm2W2lcuDkESAQO/wAj061v4j0OwPcs2zcAklAcqOasB9dflkRVLgWlW/fuXAFHxAEHMdMVZvXrmldAR5gBDZPqTMllznH1Tg1S/uJWKlVtAjT6O3r7YlzbCZbAwOwmmvh9xAEW1DJbA5GZIGPxg1lPD1sF18pfMYbjaOEfrvXPeJTpW3hPQHTM29RuuBptzIVfqgn+8Ax7QO9DUqNvJtxLVLttpyktMNyiHZm6wSFHb0Rk0N4hwF3uIzDaEBCx0MTuIPITOKOXtTZvXrKFSp3syLMHEuJCyGUbAYM5JJM1X8RXrq7QGZ5LNsVYkARJyWgbhA6kGpT5PkkyihabQNvBSAmCEU7gBlpySQvP6olu9FeFW7dqxcvL8QRR5ZgwwPmD1ctswCT2oN4g0Ny2LEof0o8hoyS+4FcmN3OMdgJNWtZoGVAjjapYkkgfApJPuGmIPUCOtUjJIWsEfG+PodOSCEvgDaVMD5Rzbrz9s1Ssmwxm4YYj1dCJEw39vKyO/TpWPF+gSxa0z2xDOwOchliQTuxIlfv9sjdRY8tFcGd7NkH1boE59vzrKryjPVoavF2guX9JtsgBRPmL1cDrK8sgnMSCJihH8mPExbfaqDL+kt6tpIVVAJ5HcJnnmq/A+MvcX6NuIdsJMwG/VzzBHXoTRrwtdR2GmhU1KXSzKcH0EE+odc/cOwprSdRAk2rka8QDXH27AdxuOSFUPiT0wSTHI9ZrzcKtqEDyjMQrgSxVi0BQTHq/j5UtFqnXVakhdi2xefzFUgFZlTkxDbQ2BnJq5pNWNSo8y6W9JkuBho9ThlAXHLcT9cg0JupY0aOUDtEGt3Vu2rTG0GuoJSLhCyAzgEmJKKeWWxzFGdXqEvMbipsbCsSpE7ZMq4w4iFnniKG3NRtgp5gQ3WRmJMnKyTDTtLWyQMQF59qt2/vCgQCLrkhSc7mn4SZJ2nv05mcZGqmbahWJO2ZU5EZA5zBxH8YoXrbrR7HmSqzHzH7KaTo1I5czG8NyjA6yMD8Koay0gQG4eUQ0ZbAxie6gkDEntTqSQHBsQddeZ+agRyAB/bzNBhcM86e+I8O+kWAbIUOHKnaZJHMfhOI6UuP4buAgKjEkAjHPEyBziM0e68iOD8Fvgdpb1wbwNp5qMMwEkweYME5HapdV4YVbj+S5uId/l7IYwpzvAyAMSY64mqreHr87QpDjpyIxOZiDRbwLxJNHffzgVbaSMEneIKiB0In8DS2ndMZJraGPU6XULoEJhrlk7doAbcJhdvplWAkkwDA50xa3w/pk066y5v8ANFqEhiCHYcipxhyfTEDM1W8CXr9xLjai2h80l0bY3mEEkfGPSUG3A55FZ8X2hHwnafVJiJEAwO4BAIbPaoRh2knevXktKfVUIOo0OWFtheLTgysHmZxmP460b8IeINNpbP6ew10uzK6owyF3AMQcGSwGDmJnob/CfD6NDFl8tgQNxz7yIxjkDVq7o7LY/Ro0bFUNEmMGBggHr2OcxVsyeVZJ0ka8Q1F1Wa5bnyyVNi3vYqiEAkAICV/SZHbkAAMU9LxO+rXvNG+5J3KyEMOpIcDdywDP21gWnRy1y4ttZA9KtKt6duAGwQJk4IPSjNqwu4u4O7kWRh656lR1EHMcqeSbQE85NP5w2/1bn/Rvfur1Z/0gv6lz/pn99erk+xL2yndCOl2tb16oxUV2mSIlbUXs10DhFwWdIqEQXEk9prnNzmPnXStT/Vx/dH5UzpIMFbC/BeA2suzb+3tUHE+H+ooMJzJqTw5/Vx86zxHk1NOCGg7wA+H8Mt6e76CfXnOP4FW9L4Z+kM1++SoU4APMDpQ/jf8ASW/kv5068L/q9v8A4vzpJ4j+wP8AkI/EvFNw6pUsI15AwKhAdyxzKQOcAk7pBzOKd7Wrl91lApcAl3iRMCCJhQG6Ce/Skfw9/rdv95d/8t6ZeEf0F/8Aun/zHpoScoKynJHpKkHOHcSQkGNzOGVm5bQoMQfhDyenTPKKSrvEBa1JS8rai8xTymttG+QJUmQFB9JmDyamMfAP94n5Guf8O/rY/wB23+E0kYpqzX4HLxD4dss51Fu3fdviI3vtU9NpJwFbJVT8u1DrXELkXjfVLxux8QI2gTIUdh9nw5EUa8If1gf3T+SVnxb8H/Fd/wD2UrVPqZOwJx7hP0xtMlkMNOgNyDzYgBWVT7AdxEk9KX/F2gOihpm27Tb6i2cEZ6yJ5/qiuj8L+C1/c/8AlpM/lY/qqf8AB/hNVS+YvalQsN4nVrQRbYNyZN1s7B1j8edFuHqy3zfJDu4DC4pKySoDRBEQpK4jlSJpPgPyH510/Sf6u0/99ab9Lx7M85ZW4Ppvo+pZ2W5qNOyFAJLKhDD4g2Nu3fM/tol/KBx+dNbs6TYUABm3goFG0D0nkZ6DMVJwf+p6j/c6j/CaocM+G3/x/wDqpG/k78DpfEWBxFhbW2G9OCTAGYYDl1y5kYO41nR32VmKtswMxOREc5NCtV/SP/eP7Ku2Ov2fmKtFWiMnTCvBNSFcO3qLnau4ZBmfSOnUY70V1GuFu6wuT8AbJgMpkpAA9RkRLAHt7p//ANXp/wDe2v8AGtTeKP61qP7p/JaXrlhUrSGLQBHYJdtC25LSSHUjcFIACzmJ9R7Cr2ut2l11uxpmljbi8u4kL3ALzDbYxiKY9f8A61tf/jD8rtcv8Df6xPzP50iVpv8AH9j3lHQdTY26yzbt7p2+qYIKsQdpic496o/zcsM+o1bXDbCvcDMPgEFxuK5LAGPnBxmjuk/ri/8AD+VVPFn9S1v91fzo0nJR/YZulZB4X8UqbFo2lEIRbYbS2NoCspYCTIM4qn/KKXa2NhIMGRPUz+ylfwB8Q/vL+bUc8WfH99dHEk5ujnnhI5+y6qygLi6qNEEzHtBqVeNsw+JvMnBPaM/jTxf/ANWN8v21zg86RrFmUmdFu+Ird67acXfLYWyt04XdiYE4mcAT1FFbXGbIs2WNtmYmABtLKuZOAAc8xzxyrm/CP6S3/vE/OnjTf1qx/vT/AIqEcDsZ9yfq2/8ApLXqhr1L8vf8Gx6P/9k="/>
          <p:cNvSpPr>
            <a:spLocks noChangeAspect="1" noChangeArrowheads="1"/>
          </p:cNvSpPr>
          <p:nvPr/>
        </p:nvSpPr>
        <p:spPr bwMode="auto">
          <a:xfrm>
            <a:off x="74613" y="-639763"/>
            <a:ext cx="1981200" cy="13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77" name="AutoShape 4" descr="data:image/jpg;base64,/9j/4AAQSkZJRgABAQAAAQABAAD/2wCEAAkGBhQSERUUExQWFRUWGRgYGRgYGBwaHRkaIBwXHBocHxwXHiYeGBolGR4YHy8gIycpLCwsGB4xNTAqNSYrLCkBCQoKDgwOGg8PGiwkHyUsLCwsKSwsKSwsLCwsLCwsKSwsLCwsLCwsLCwsLCwsLCwsLCwsLCwsKSwsLCwsLCksKf/AABEIALkBEQMBIgACEQEDEQH/xAAbAAACAgMBAAAAAAAAAAAAAAAFBgMEAQIHAP/EAEwQAAIBAwIEBAIGBQgIBQQDAAECEQADIQQSBTFBUQYTImEycRRCgZGhsSNSwdHwBxYzNGJysuEVNVNzgpKT8aKzwtLTRFR0wxckQ//EABkBAAMBAQEAAAAAAAAAAAAAAAECAwAEBf/EACoRAAICAgICAQMEAgMAAAAAAAABAhEhMQMSQVEiBBNhMnGhsZHBQlKB/9oADAMBAAIRAxEAPwBGOvrK6onrVCt1avDfGhpKwit+pbd+hqXKlW5UnxnLLjfgN2b1W7b0Fs3qIWGJrlfFk6OKIRV63iahtCpw1dceNJHZFG6JUiio1epkqtJDYRsoqQCsotSRQaG7IwDW6mtd1S3dOVUs8IoAMtIwYzy5QRT8fDKf6UCXJFbZ6asaLSs7QoJMTjtVjhHCw7GSGifSOZxj8cQY96IHbbUru2Aw3pmJxIxkxkA9IOO3ocP0T3P/AAc8/qFqII1nCHb0m22cDGPv5D7arJ4QvbTLogz6S4Mx/dkfj91MalGku0ry9fNo5kr25gA/aKxa1aW3AUhZHQgiPuxEZ/Ku5fT8fo539RIA6f8Ak5RSHusXjJVdon2Bk594+VMdnhdtANqMsmApnsMdSTPvVnTtuIVHKMchSuDkeqSDiDyPeoTqdm0u0sQYKvuCQemI3Nzj3IxT9F6A+Sb8lrQ6bJEGec7cR8+RPy+4VDqOEBzIbn/ZPy6T1qpfusDsLtKgkiByOYO2QFj8j1JqxoOM4fzCCCx9JAEYkkH5Qft+dLLiSd0MuWVVZXv8HJEblJHSY/xRQLWcPFs+tYPuKcratuO/NtQCGwoIMkEECJ6H5VrqNEtxYYbkbPPPzB+qflW+1HwZcz8iQ7AjPKvJ4hSwnpGaJ8a8LG2ha2WdQJg/FHWI+KOuPfIpE4tZK+llZTgwQQYORg9xBrn5OF1ZaPJYd/nOp59aD8J4N5mpa43wzgUW4XorV1VWINMel4CVVsxAxXNGaWCjg3sylxFEAAVDd0ytyME0IctDbjyq/Y1K+UMzPWipOzNFtNKwtFZz0NacK0F22Jdt09e1Y1elbYCpJmrWn1ZtWYaSaVR8sL2C+Pal9wKrPekvxddvMFgfdXTXsB0kc4rnfG9ay3CrD4TVFlprKA66uwB9Ju/7OvUU/wBPL2rFJ9uP5E7/AJFyK8alZKjIrhshF5MA1sr1HNeBo0WUUy/p3opp3oJYaiVi7UnHJSEQxauVYU0Ns3qu27tFuijwW0FTpVW2aMcN4VvQux2qMDEkn29h3o8UZcsqic850VrckgAEk8gKIWuD3C6oy7ZIB5GPeFM8p+6ia2hYM7DsYLBH1ojqOpyMdzWvFLqLPmAzzwxIHZQPrQMScEmvW4/ooL9TIPlfgn0nCtu5BBJEgGFaOQnntwSY9hWLtljIL+hY3ZmRyjvE9B79614Jx4SELQh5OMFTOIkkgYmOQq2B5d1Vc7rbAFSB6WPeQCWYY54Bz8+9Lrgk85B+u11tLyguIJHKYAPyxAwIHWr2i44GgXk9LSA557eQBM7iMnND/Edu3JFsB8qAVGPrbh/eA2CBzqkdajxKsCu3cZgADmCIPUdT9lMsgqgrqrFoXlVp2wSXYrDLIiIPzE8/bnU12zaAbexJJIhIOSTsgKCPxFT8OcaoFHUA7iVgYDAH0nvjPvzoPrGtWVfy/MlYVmUFFEZaZY7iMcgAJFZMzNF8TNab1INxOSZEx0MfjRrXXA2ka/awcEgYKEMZbHM9ftpQ1Gl3iDIIOe4z1o14Z1S2t4baVgBy2Btk9zBJmAMkxAp5RW0CLejSzrb131Bgx9eYAIMEGYyJLASceqsav07AGCiPUQuDgblJiTlQMDM+5nbimhVHKgEhiWBURIJhEHLbCB5J6gTkSImO027TkNkEgneNpYk/DkwRn/Ol7JYQ1PYZ4drDftFCBvAa4ijGQSHVh0MnkQOYNe4frIx0OeY9/u+R96HaFYvC5bJVcSPcbT26+uR2YdqK39IEv7hGx4cZiJP3YafsmjhWhWrDFq6Tg9eRPfp+77aVfF3APpDeaPjAMjuFwR817dQe4phtPuWazriI3jnh/tEK4+ZUg/dSdVoaMmsnK7/F1tFVQSfamix4oL2YZYgVBx3gFtbnmKBDEg+zg5+QPOPeq2m4aLrbSYWvL5uNRmejCVxsGBWZiWkBj99HNbweNMCkz0FT8X0CWig3ytGdEglTMrHKpWkHOhe4Hx27bZEup6ep7VJ404ohCvaPwnMUR4prbQLEgQBSLxnWh7bG1kHpWgtr2aSrJc1fjAqoAOTSPquPubrbxJY4qTR8Fus4Ykx704cT8G2Ut23uGS0ERVYcdYbElJsWf5vXv7H316mP/Rln9c/fWanfP7QnWHsT2WoGSiHkV76LXnRkc+gb5dY8uiD2Yqu6VdF4sjtmKto9VordTQZVSL9l6KaZpgDJ9qBWSSQB1p74DphZsu0kOdo3LnBmVEQe24zVOL6Z8ss6F5J0XNFwNVH6YmcYGNpzznMx0xTHpuGWto2P6RBIEbwACWgcyT36TyoDqLLFA0nAlhOZ95POIMe9S2NbeuXVKBF2kZZgu44EAk5x0+dexDjhxLCo5Lcixq9O8B93YA7g0kgwTOcYx8qGarhLXGUtcEcjJGfxmPama7oA7SItbdzZI9DnrMkFSOUcs0rcT4dtQOuQMAz16wO00ylkFFjVXFslVtqFKjFw8yevPp0opw3iwvRbYwXnaT9S5EQPY9PtpG4hxNmHrJ3A9Rzn58ulQ8N4g29VBwzKPfJAx3zVlnDFr0PHE+H3dMu+4EcAggglSCCPVHXITIjtS1Y4luVt4lGY5Bzu7+rB+2iniVDqLbhG3XNMdrZnfbmCcdiD9lAwiraKXILASAGwOkSBnBnmOdL2o1WFeE6x7fl7l9O64VGF9USxkY7Rj2Aox4rsXFO+1hLhHmBjKhh2x1BmfagGnvPcJ8xmELuB5AtChZjAAUdBmIpm4Ro1vadrDyQ/qVu7AYjpG5SYHQkUXLFhSyKtrUAuYJYlgOXTGR3JM0xae9bwd8FiwfYORUnaCPhac8u9KNy8Bd8qyTuUnJ9MQDPupBkznlyq5w64g2iS/I+k8hmft9jSRk0M4jtrES/pQFIRraoZPPaebewJmTnmaWbDWzdYCdrC2GEiVKkbiDyYE+qB/lRjw/xgXNR5D8mQqAcwkRGMGABNBhdUX3QrDKWDLiJBO44GF7DpRujUG+EWQxkmSOQ5kYjJ6kj8vajmvszaRpACNDH+y2MR/aiPnQvgGkCu0DLATPtj7Mdv2Uwvpg9u4n6yn7+a/iBQ7ASyaWbBYSvw4g/tmobI3b1Pf8/Q35qfsqxpwRZXoI5T/E9qH2rkXuUKSQTjqP8A3QayboDWShxC15lsoPiIUz7kbf8AGqj7felY6O6gDz6TTVxO5sukR0fHfbcLj8BQji94opRRPXE4npmub6pYR08P5Bd/iamUuZIEih/D/FxHpzCmJqrqeFPcuKWn7KZdB4bQJyFca428PB0rIleINZdvFgpwe1acG0L2iMyD0NNd7w8oJYYpW43qXRgqffV5QTRG6Y08PZcyK11Oje4u+P0amOdA+HcfhIYeqqNrjTs922bjBTmJpIteSs22sByLftXqVft/GvU1k8+gyumrD6aii2aiu2q4o8dHAp2Bb1mqV23RnUW6G6haZqi8WD2rNq2WIABJOAB3rFznTr4P4CET6Q4O4iUHZTjd7yPbl86PDxfclnQ7dIk4B4QuWh9Iby32A+hWJZDiSQBGB2LRPtRvQNzBLC2SGIAmCBAPbJgdhNENLxDyTKhj6mWAMdCRy79SOYPzrOttKjyuLdzC/wBh5B2nniRI/wAhXqRio4WiTd7FvinmtKAwJ3zPKQDGMn+O1UbvEgmnTE+rIJjA6T0/zpo43aFsWyGBwygdhA6Dp70i8d1aoAuDk7oHKQOXvQvsqRlgI8J8VXfOLHNiDvDGfT296u63Vi0UuC0Lli4dyyOUcwW5yCB9lLOmtMIjCEZkdPtpj4dqvNtPpnYC3gpuHNwREQcA5Jz+dWSpAbBepUX7qlnAZto9gIABMdvvodY0zC4GVyAjAhgDgjr7Vm2pt3FR8EMQ84AEiYI7jl86nXXLIQboBkQJmTzP4Csmahk4bqrdq6PUVBU+qJJ9iB3OKF+IeANYvPtk22h1B/Vbp9nw/ZUvEUuFlvMEG9oVUAGZEggfhTFxC2dTog0HzLJEjupwTHsYPtBpZPAY7BWm4iNqR6gGG8AiNgiQJ5mN2T7Vf0/GG3BkgJb2hZidpcCMRMA+56DFCeH202GdwNtgDCyWOZIHKAI9zNXbVn0jahaS3q3BZBPpwcCBM9+9CMrNJUR+MeCWk1fnF2QagB1KryMQ/wCM8v1qucS01uUNiF2tsMZkkHBk5MTnlV3x7o9/D7d0AbrDgfJW9P57aS9DxRgCgOwypJEMSRBGY6MJgYoSu7sbwP8AwfTut6FUBARkxnlu5e8j50M8bWhY1wfreCPzmOSnERG4T99H/Ct8ELubMZPfH5k59qHfyper6PcQbjue3AyZIUgfPnimu8CoI8D1yFlHKes+/fpimVnCsMg56fx+Fc10PEGtnaysD9XEGMYMe00cs8YZpBHL3n/uJ65zSGGW46C3sBHpaI5d4/DFBeIXeUZ/eIgcuefw61W4lrhb1LBhKuqv7mQJGfcfjVa5f3TmOf74n5H8aZOjUXuLkFrTnkwaftww+WT91DtZZBCmYbKfMjMx0xUl25usKOquQMjsDU/kqbVx2+qFYfMkLHzJNCVNZGjcXgBabFzaTNet6xkvFGB296Kavw7cIW7bI9xQnjHiAIVGwM05IribSs6k2wnxS0DYhOfOaVk0TMwBX7abL/ELOxSo2gjMnrS/plvtfJx5fORzp1P4WhXG5FHXaO2oO4AEVzviup23WIwTXYbHhX6TeG4/owMxzmk7xh4EZbzJbEj6pPajGUZ3RmpLYi/6Xas0S/mDqPb76zWpC0zorCql41PduVRv3aiebBMrahqF6lqt6i7VC6ajI7uOJJwXQC9fVW+HLN/dAJI+2As/2q6GtsspUGIB+HkI+t2P7hSn4YtAC62ZICj8z+Apg09/LGSVnvzmYn91d3CusUjT2e4tea2VVJbfIHzO0GI9pNWNDxPYGt3RhmlpkzMZB6R+yrdvVKLcEeqefb/Ok/xFxxxNtVzv5xIiMR86uneCYc405tkIx3qQfLeTkEjnHNl6jrzpf1WnV1BJG4GYOI955dqmt8UFxhpLhn0D1j6lyJx2oLxK8VmzdEMk/b2P90iKKVGbNtWly625Y2Wwo5jPcx2nE+1WdIhtldyGRLMDuBI6Qeg5ZHagen4lctkqPhYQflRDhXGbrv63ZvRsG8z6BEKJ5Adq0ZBaSC3Gx9IsfSIh7fpce3Qx3H7aGpxPzVYhfLA24XqQAIE57mjPCOIoGKXgCrkqxyJB9qB3uFvpr9yyYIkMrnquY9sjmPalfxdjLKoL2LwbqWbcQrDHpgwc+8T7U1eF3cXJcgo/6I5ycDoByg8zFJ/DdZbXy2Yx6huKiSB12g4J/CjHCNaC6lCTkQSOnv2pk0xWiHV61rGpvaYgLBC+x/Vb7RminCrUEBm5GQvPby9RjmfY1T/lZ0MXtPq1UxcQK5HIOvKfmuP+GoeAapjGBke/zpOtaGllHQNRp/N0mosj61sxj60bhz6yBXJeHcJum0HCGAM9eR5wMgcq6fwW6zMtwNgH1yckH58+tCTq7ekuuCYEkgHqp9qWc3FYBFWijwPiMCBunluPfnjsKY9bff6Kjysi5zPQFWWfv7UsLqxfuM3pVcxiOXcCrWoO61ct7jm27AZwVBK/eB+Na72N19F/TcXs6W0QGDuxJBjkSAOvTFDE1O4ySYmZA6880qWLLEzkr0n379uVHdOCuJ3D5x+E/wATNCKSGcWmXuLvNuzcOW9aD2yp98x0Pc1btHcM/b8uVR8R03/9e2eq3ZH2oYnp0qfQ6g7SOo/HOI+3r8qKkGUaLz6Ui1yM7gWgDqDj2iBSn4y8aG1qE0YQDy9r3GnJcqDt7DaD959qc7mpuWrRa0bYd42eZJBPVo7joTie+a5d4n8PXV3PeQ+b8RbnunMyOc0WnKLQunZ0Dw54uHwESjSQfskil7xFqNLeRbumBDkmQTg++eRml/w/xEsUKg7VOV94iio4TbZdqgpc3ltoyAp7zymuRcaTp6Zbs2rRFdtXNyXLseURmD0pns6y0UI04AIHTn786A+F9JddovNKhwFTbIInr7EUf1vhu2jl1byyWIgYgVNOpVEarWQhwTXqZgneCA3Y1txu+ty2XkSuB70M0PDYRhbeH2kBjme096GcL0rBWFzdKnM1WEekrYkm5aK/05u1eopFvtXqv2XoTo/YEuvQ+/cqzeaqN6uUnx8ZVutUYSp/LqRLVFRs7FCkGeF6by7AZiBvZio77YBqW/egTMYxV0adbmm28msy646FYP7DS498wSeg5du2K7KrBxt3kJWeJEyJrbUJNtjOeSx06z9g/OgtviAUNkSQIxyz+6vPxL0kDsaqqeiTA5Tbc3qSWmZNG9ZZ+l2dwH6e0Jj9df8ALMUH+l7SIP3VqnEjbuBknB+/vSPOBkn4KzWfOUFGyOY7VJbubMOM9Pb/ACq9rE8t11FoAW7phx0DTJB+fOrraQXbbPImeQicmAM5iKk3WCySK2j0jXjMjYuTJ6U2+INK1zh9u98TWWCvAklDy+4x99AOBWUDFS3ef7MTj50f4BqVuLd08HbeRlbtPQ/f+VPtC3TE69q/N+DAH8Z96YvDzSUXaFMKvpkSeW8kzDHrQ3gvCZJW4RbZTtI75Ikz70a06ohCoTI5H9YiljJXQZJ1kaeP6d7vDrikSbZByOnce4/fXPtNqjbEhgrc4n8ven3hnFcRczuwexH/AKjSN4p4A2n1J2ybR9SH2PIfZy+yjIPGrVBrwtxIM7FyYOeYyRHPrymvfygk3Usam2I+Ky0T09S/ZG6qXDrBZSZzJ/GDgdPnTRwvQo1i5ZvElDtIJyR9UEewpXJDKLTtiPw26yTGN3Q9v24pz4Dd3upM+oEHHPH5cqAazw/c093a4xiG6EdCIxyo7wDRncsDIzy/M9BS34KOFZQA1fD3t6h7ZBhWlTyxzFXNGBME7ifnj5nl/wB6ZU1Wl1Bi6xDqzqrAbtybjsJ7MFgT+817ZpLIZktszrgC6SAfcRzEzQQXKzbT6ZDZYah/LUlPWfhDDdAxiSJ+z5UO1fiPSaWfJZtXdzGCtpfmSAWHsvOOlaeJ7Fy7btXbshPqoogLgGY9xnMmgGp0Y2qylQOs86phbINtgxPGF/6TOp3XA7SdokrjAVcADkIwBTxp+P2blpLV1d6mSyMYaem0zGPn3pbscHW6DsYJcjDRP39hSfxDQXvM/TkiORH1gO0YjFT7020OotpI7Fw7wNpiG+jmOu0zuB59TP20geI9Ze0pueYQl0kBVHwumfUD7VD4e8Ta1WLJaDKVKoeR5wTM5lZEe4imdtTa11q8uot72tpFvHqW4RiHPKCBNK+SMsS8hUZLKK/hIXURbvmSt4q20R9SY58jMiKPcY0v0nTlLreWSdwYYII5H5e1BvDfC2WyFuelkGAORM5E1f4lw1n07BWIcCQCeft7VyRxotgoeHOGX9M9w3rwe0BIMZH+UflVtuM276/oj8QPqHtVaw5CqssfTtYHufeo+IRo7YwoHIxVINyykI118lPYf1q9VD/TqfxFerp7QJU/SNblyq5Na3blRh65Yys6OOKolFbVXN6spfq8NlGMT6w2H80sAoIUqSAcgxAPP3oZxvT+YDe0rHIG+2DkQeYjmJExzFb8cEkMDuDqrBhMExDc+7AmPelt9QyNKtDe3+VdMX4Z5slWUVUvk1NauHIGZ/Oo9XqluHdG1zz6BveO9b6e7HWfTzH31rBRWuqy84z051mxpy0k4AjnipdTph5Xm7hO7bt69c/L94qr9IIjkftpWyi0MPAVVg+muGLd0QD+q/Rs9jH3UF0t+7pb722+JSUIPQzGP45GsabUtKmeWflTDq9KmoA1TDcVCJc+zCv7iIWfl3oz1Zo7oH6Rir7hznO7OevKjGi4j5cFVYGRnoeuDUOq1iBYtgAHnFUtIDPOJ9+X/epxnaGcM5D/AIk0xYfS7Jw0Lc9m6E/P8/nQXQahwZwZEQRynqPemnwzqhbLW7v9GyncH+sOwjryiptR4IYeqyyOjGQGYKw7DPX91F4eB0rVMpaQPI9QGMZ5dfvplta8XUCFVuMuYccx1GMjuDQOxwW6GClGBHcGaJXNRa0Y33CPM6IOfsWPSl7B6pElnSaW5Lrvshdu4FSyCTAG5RIk9wKoeIvElmyhs2S73LkqzQVFtMSROSYmI5ZNF9thtOwIIFyCrSMMCGzHUEAH7RXKvE924dSSu4mduBOY6R7QfkaXzgLbaOq8B8Vi9bUIQwQFXDCcjbByMSDP31tqOJXDfKM48uPgRVUEQDJgS330h+E0a24TcQHH6RT15Rg/WBjPaR1pyt2pW4ync1qG6khczHcDrWVvQKSRS8UaVQLdxZUbhuYdqqXPFtu2m0gXFP61acR8ZW/LtlE8xy+LZ5YPUdR7VnxLwdNXZGqW16rbbbgRdhYNtgMvRlJj7anyK5YdGhKlbCWh46uoUMWLW1JlZPPEgDoY6iodTw1bbv5qb7TKGtP0dSSPqn0sOxqS54QTRXA9m4blt9rMCgwB054yTM5q7rwurVrbPsJzaugf0T/Vz+oeRHTFXXyXVgftAbhurFm+63GjTMAyrEEkchPOBzop9Dtai3LA2xklmAK4M/lNIPGdNeGoa7qE9Vv0snuOR+RkEHrXSOEWdPqOHJZliXBZsEwe2ekQMVy8jcZ0Vil1sAcB4Imp0jNbuNal3Cg5x0IB+Ee3Omrh2jFi0lnaOWXj2GDPvS9a4Tc0N1Ulvo29SZAgP09wDTT4m19lLJa6SA/pUqPrH4fxoQVsVuti9x7U3bSemHABiBncYgUJ/wBLaw+k2Src4wZFEr/6PSkE+ZugnOTHI0GXxHce4CRO0ekkwD06/lVVHywP8BnT3IcB4yZis+L+DfS7SC3BKmYmAftqDh3ELF66E1CkPuMMvKIznkar683LSmGAEwrzIInHKqRkrdE2npiv/NW7/sx/zV6r/wDpRv8AbivU1r/r/KBX5BF3U1A2qqpevVUe/XnQspGeAi2srezqCTAyTyA60GN2mr+TO0z8QtQJChnbsAAcn7SPwrs4YdpJCy5aQY04fyvo92zc81RuQEFTsJBbnzI9UDHzpS1HDG3MxLbR9ZY5kEqMkYnrXYvEFi1c3G6xBRZUo21/iUET0GeUUmcTfTEIWY2y5ucg+OgxEFCR03fFPtV3eyexBYbsHEdeta6e4TI7Z/ZVnVaA7gSSoMndHPqYzn25VUtLLvtnaAcnry7VrAlkmGqbZ5R+AsCTEkd4z/3iq3lGRitiCDUokmhZTrRL5JQj3AODPP8AiKM8F4uLbEN6kb0up6r1FDdEhVg0Bu4PIjsYzFEU0w2kBRkg+4A7Hp/lW7UHoWeIeHGtHem59O59D84/stHJh+PSp9PpOoH31LwjjFzTEgHfbcZRsgieoNN2ht6TVDCtaeCSMkfYQcfaPtpX7RRY2LXlRAmT/HKmPw67CSZNsf0m7II7fPnVbiFuzYB3K9zYJjAnrnP7KFcB8febrVtMEWw3p2xlW5K24e/PpHvU4y7PAZUlkqeLOPX9NdTY1xbd0MQm9hA3GIzjnH2Uv+INW5t+oNub7f8AvXQf5QeAnU27a21Hn232ASMo0SZPZoPyLVXPAzFu26nzUEGeUjtFZunQuWgV4N4iwspYvSysyMC5jaQQConuMR1MUV8SBZttazKutxlxtAK7R7c2+6l/juhZTkFk6iYz8qM8O1QvKu5ZYyjJ1P8AmQadLwzJgMPBZ33t5QJITnGc9/f7Kf7Ott7bduV8u4qh47MPST1nMkE4NKvGPDz2XdrL7rxxtOfSykJgYB2TIPKR0NHNJqGuKjtaQI6AekEHfA5A5gZqfZxloKSl5F/inAVtlzdm0LRgOIBLA5knlnAmoPDPjTejWbkBCdx5y5gAsxPMkgGO9NHie3v0ytcHovfo7jcgHXkew3ACPea53d8M/RtRaLmbbCe38dK0oZtAUmtoP6vxl9H2ogm3zmcycEZ5iMjtU/BfFZvXItgr9Tn0JzI6ikrxXpwr7rbAqcwOlUeD+Z5hYMUxODE/bVXGkIpWztes0KX9MPMXzr6/0RRl3Mg6GcPyMKYMAxmivAFRLgttAi2CABIDEyQW/W9q5lwvjl6y6kmVYgbZPpBJbcpiJ3S2OsnrTn4uS75FrUpChWU3FQEm6fqMu36p6rUpVN7yh8pDFxe7bI8u8AUc/cehmgXjHhL3ND5ds+kZzk49+9VhrreoSyG3C4F3r0BDSMj9lXOL2o05AuFSPi25+4HNHjjTFk7Em1xFbKKAxI27W3GTP20Hfw/5jbi5KkyAD/EUQ4rwKy7hFvC42C0Agg84IPI1X1mluadgFuSIwD0qij8aQO2bN18PgSoZrZwwIOQeme1NnhHjHElsi0dLbu20J2X7ji3gGZyDuEzmKUNFxB71xbYksATujEj6siehmmPhvjBtP+iuozQoAPPb+9Sce1SlFeEa7zYyf6Q4h/8Aa6P/AKyf+yvUo/zltdz/AMxr1N9t+v7BcfYi3BNQm3RNtLUZ09c8Ykkwd5VFPD/HLmju+ZbgkqVYHkVJBjGeYB+yoTYqJ7dVi3F2gvIfv+O77MSFtqDggLMiZiWJPOKNai3bv6ZdXcRoBZUXIDMOhP6gPOIJiMUn8I4Q+oui2kd2Y8lUc2Pt+ZIFdU4TwVXtrbJY2rVvYs/WzO4qPSJMkc+X21WOYtsMditxPRuwDMpZbp3Ks/DMSVBbAwMT0FDuIeF2W2Cm1O4f07jOSCenaaeW0Za6WIkAQo7dqDeJNKX9BIZwI29M1NzZekIt7hF1B6lMHsCRPzGKk0ui3EKAST0Amrmka9bRHhrayRG45+ztUGt8W6q1cKhgIxlFJ+8iafYtlzScPI5fcP3Uf0/B2RQ5i2pAJdm2jIBj1QZo54fvtc02nuG2SzWtzGI3PnMDAyPlXJruquXc3mLvzJJmP2D7KDVbGv0P2m+iFoN+YE7ohfkCfzo9whBdXzNMCLJLCSvqYAlSTtmBgwO1Idng6tpbYBO5ixbHwgnEnqesDGaYfC+le1stoxk71nIzjHbpNGOzZaCOttHymcj9HJRiRz7jPMfKkvjes02naBZQN7DIODkz1EGmJ71xrAtDcUABe2TGJAD9lhgWmY9XtNJ2qtWrpdyD6pVSSDJ5TPUfKaRUaVnRvDHiGzqLSXrjjzWHqhZIZQAR2Ukgt77xV7iq7kW95yq3wuvTJUAjMqwUz15+1cr8IXDbutYeAtwbgf7S5/FZ+6njioNmz5oUG1eOy7uEgFQCCeZCkKMjrAnIp5xvKAn7Bmp4iL1u78TJtLSZBEAfCR8XKftqDw5xcWW/R3HbzJVyRyMDZJ6AGevUzQDivGChK2nm3cEoQIIXIKnEyM07eFfCtvSILlyLjOAcqCFWJ9O7OZEk9hSv4hu2XuIaE3ktaq1cW06q6knkXQyCOzbSBPKpL2qtaaxZuXG27TbA7TBHIf8AFNSWOGG8dTpTMbldIIwRAYj5oQf+1VbfC3F3bf8A0unxt8xQ/qBiY75jcOiml5F8uwVjBd4lxQ6vRsUL2kGWSNv6NWAcFeUFGS4OsA9zQbi6Lq9IqWiN1plMxn4WkT26n5Ci9uwGum2xIDKygn6yQUKyR6vQW/5aQuGJ5b7bl0ICeQ+v9+M9Kq9Jk/wQXvB2pusFtgP3zEDqc9Bj7xRXW+CPJ0oa/d2sZVFt2muksIgEgqATJwAcAnpRjRa8JeVUYEKGZSVhwGgRJ9LGFHp6b+dReGdbd11vUIbjBwBdLrIW2yztxPUggxGJ5xg35YOuaB/C9Zb0yLb8r1EEg3wRuEMVjEoCQ43Rg4pv03Fhr9CDbLWnX1IrZBKAE46Dntb5Uo+LdYNQTY1D+Ww27QyEm3G4MAQR6Tu3Q0kzM8o0Z9XodM5sOpsAKrzbkzuI3gvuDSwOVPIj0ikUUmij8jvwvw7b1di3qXuBLyqScgiATG8SIJA59qojVF7jjeuwpClOat/anpzx3FWvAWvW/plyN1wSy4OQ0EER1AJzyBMVR1eitW7ty3cPkhTOcenmGB/VIpowTtNk+zWUifV2t4XzPKmSd5XaxnG2Rjb1pc454Quax5thQQufWo5TPMwSP21Dx7gd7VowUuCoDBWB2FZPqD9GIIxHXpWo1fEtCjzaUnAyhuTggmVOI5kN7Uzl1+MA1eZD/wAD4XaSzZ05ZUdFTd5RWfM2+suyjLbxkHM1Z4l4QtXfS5JBwbhgMM5WRkk9vnXPvAHjsjUeXcVbly8Za4zHJOTODGN0tXUdXsS9aCfEYJOdpAmfSMFsiDH28qT6eMrd6QnNJYS2In/8bWf1P/Ea9XTvT+qP/D+6vV6P3eL0cf25+zhDaeoXsURCVq9qvKwdCBTWap3rdGLtuh91c0dlA94MsI2n1AL+Wxe1uYgn9EN0gbQSTvPLrjtXRtLrba2QSwzP3SQv/hj8aD+GeCWrenZW53BBocdG1g+W2U+q38dfaqOXZdAqNKxrbToUJnJ5Uh8U0qWLjEMWc5/70cua0oBBkciek/spZ1+pO5iT1qElTOiKwC9bcO/aWCg7jJPU5Hy5QKG6Lgr3r3rBiNxPcdx3rTxVZYMtw5VgIz+EdKYfBmiushdsIQAo557+w5U8ViybeaGzT6y7Y0hS36ilg7QwBg+rbGJEHbXL9No9u4MQHiRyJI9gK63qbSJYuZYjYtoekSfVbBA9XuJPQGYPKlHX6S2gt7EQN5iQGgM+1s++0mT8hTTk0w0iO/ojYsFUdgzwC0ZB5kDt0z/Zo94QtpFsjzGZGe4ZfmFyxMjn8XXtVHWa3eSwiEyzHIHfHTHSifAWTzG2D/8AzMBTy8xkU/Z6icd/amgsgTwKGv4oyay4hzbVtmwfVHbOT0mTmoOL6MsLh3LIBdTHL0iQPbGMc6l4hpGu6h7qJs2u2AJWZ/XB/aa0tXWulbTMASdqkL6uedxkCB3qV28D/uKPDuJXEupdU5tncP28/aRXT+O6Q63R3SrTdtNbuIZPqtsCGH5UFbwPp0svde7cEMIGzbic7ucdevQd6ZfDTqx8tB6XtNbx1Ky6ZA5yImrxleBOolaThdyxfstctG7ZtuGdUgkrMsAG70ZH8pitK3dN6eQ2GD/dIYEERiRBofe+l2WXzY5sMOr8jB+EmhrcFdiWmZ+/7anSayBnReCeO1uXHK2zaR1IkjmxU7RIzzVR7BqHW+LF7V29lZZkORG5cen2E8/ahvh3hRuLsk7wQOWO4GMnlz96311gK7g5HmNJ5jcJ9WORjrVIq1QsnWSxoNYCNrO7biCAY9ByDBGY6/bQjj/ASzB0lWGRnr9lEdK6qhY2nMGYVgjN8twkdPuq02rUt+juuylRIYDHQiYEN+zOKaKTwK7Eq1rnvnygQCYUACNxGJbucnJpx4NwW9w51t+eCmpJ8zbbkQsggl1BUMHIJECD8qTvEVsWdSLqbTJ3FR39/n7Ud4n/ACilrC21Qhht2vuO5RBkSPi5xBxHepTT7UtFYNLL2MWp0driDqz2zbv+URacfCQhlHZc+mOvMA9YoIOPrb0j6a8bfmXluAqT8BMhSyqv6MhvUAAeY6Maj1/iJLWksvbjzupIHIyXEAyJaOX7aDWuPXb14OSsAAMx2++Zb5nE+1CEqVsfkSbpB3w1qN/lraUIiwGXzTLtA3scAyWEwBAWB710C94cs6+yly+WtXNPJVpICqPiBVsFDEziD1pH4vrLvm6XydOVJG9rttdm/kSAymMIdxHdhTT4h43b1l2/oi9ywpsobdyI8xCCTMiTb5TymOlT+UuRU8f6NKlEHcPvjSvdS3eF635QfzGZSEuA5TcvpckAGcfnRDS+Ib/mNeuKhs3ptqtqGYHazld3OdikEHBMQa5Xr7N6xcfT3WlZAuFCGBgyIPQTB2mDODFP/hHTh9K7WLoNrcpIubUa0yjqQMN/iBGTVmuhNOyt/NTTIjshJJY7ABtxJ+PdkYjbHMmaK+FtG8g+ddEyI3BlYwefvGIFbcStXNQU3N8JySCdyGCDy+KZnmMiqNm263mNplLKGCk4ZhB2qQADukwMchE1rtY/9A1Q4/RH/XT/AJR++vUufTdT/s7v/VH/AMdZrpqJC2LKmsuaq271Yu3681MdRI9RcrThOkN7UIg7yfkM1Vv36Zv5P9H62vtyUED59aqmOleBu4zxuxYsGB+kUfjQbh/HPpOkdyomSIPcUP8AFXC2uk7bg9WYq3wHRLb0gRiBtktS5dtlaoHeHeMLcvm2W2lcuDkESAQO/wAj061v4j0OwPcs2zcAklAcqOasB9dflkRVLgWlW/fuXAFHxAEHMdMVZvXrmldAR5gBDZPqTMllznH1Tg1S/uJWKlVtAjT6O3r7YlzbCZbAwOwmmvh9xAEW1DJbA5GZIGPxg1lPD1sF18pfMYbjaOEfrvXPeJTpW3hPQHTM29RuuBptzIVfqgn+8Ax7QO9DUqNvJtxLVLttpyktMNyiHZm6wSFHb0Rk0N4hwF3uIzDaEBCx0MTuIPITOKOXtTZvXrKFSp3syLMHEuJCyGUbAYM5JJM1X8RXrq7QGZ5LNsVYkARJyWgbhA6kGpT5PkkyihabQNvBSAmCEU7gBlpySQvP6olu9FeFW7dqxcvL8QRR5ZgwwPmD1ctswCT2oN4g0Ny2LEof0o8hoyS+4FcmN3OMdgJNWtZoGVAjjapYkkgfApJPuGmIPUCOtUjJIWsEfG+PodOSCEvgDaVMD5Rzbrz9s1Ssmwxm4YYj1dCJEw39vKyO/TpWPF+gSxa0z2xDOwOchliQTuxIlfv9sjdRY8tFcGd7NkH1boE59vzrKryjPVoavF2guX9JtsgBRPmL1cDrK8sgnMSCJihH8mPExbfaqDL+kt6tpIVVAJ5HcJnnmq/A+MvcX6NuIdsJMwG/VzzBHXoTRrwtdR2GmhU1KXSzKcH0EE+odc/cOwprSdRAk2rka8QDXH27AdxuOSFUPiT0wSTHI9ZrzcKtqEDyjMQrgSxVi0BQTHq/j5UtFqnXVakhdi2xefzFUgFZlTkxDbQ2BnJq5pNWNSo8y6W9JkuBho9ThlAXHLcT9cg0JupY0aOUDtEGt3Vu2rTG0GuoJSLhCyAzgEmJKKeWWxzFGdXqEvMbipsbCsSpE7ZMq4w4iFnniKG3NRtgp5gQ3WRmJMnKyTDTtLWyQMQF59qt2/vCgQCLrkhSc7mn4SZJ2nv05mcZGqmbahWJO2ZU5EZA5zBxH8YoXrbrR7HmSqzHzH7KaTo1I5czG8NyjA6yMD8Koay0gQG4eUQ0ZbAxie6gkDEntTqSQHBsQddeZ+agRyAB/bzNBhcM86e+I8O+kWAbIUOHKnaZJHMfhOI6UuP4buAgKjEkAjHPEyBziM0e68iOD8Fvgdpb1wbwNp5qMMwEkweYME5HapdV4YVbj+S5uId/l7IYwpzvAyAMSY64mqreHr87QpDjpyIxOZiDRbwLxJNHffzgVbaSMEneIKiB0In8DS2ndMZJraGPU6XULoEJhrlk7doAbcJhdvplWAkkwDA50xa3w/pk066y5v8ANFqEhiCHYcipxhyfTEDM1W8CXr9xLjai2h80l0bY3mEEkfGPSUG3A55FZ8X2hHwnafVJiJEAwO4BAIbPaoRh2knevXktKfVUIOo0OWFtheLTgysHmZxmP460b8IeINNpbP6ew10uzK6owyF3AMQcGSwGDmJnob/CfD6NDFl8tgQNxz7yIxjkDVq7o7LY/Ro0bFUNEmMGBggHr2OcxVsyeVZJ0ka8Q1F1Wa5bnyyVNi3vYqiEAkAICV/SZHbkAAMU9LxO+rXvNG+5J3KyEMOpIcDdywDP21gWnRy1y4ttZA9KtKt6duAGwQJk4IPSjNqwu4u4O7kWRh656lR1EHMcqeSbQE85NP5w2/1bn/Rvfur1Z/0gv6lz/pn99erk+xL2yndCOl2tb16oxUV2mSIlbUXs10DhFwWdIqEQXEk9prnNzmPnXStT/Vx/dH5UzpIMFbC/BeA2suzb+3tUHE+H+ooMJzJqTw5/Vx86zxHk1NOCGg7wA+H8Mt6e76CfXnOP4FW9L4Z+kM1++SoU4APMDpQ/jf8ASW/kv5068L/q9v8A4vzpJ4j+wP8AkI/EvFNw6pUsI15AwKhAdyxzKQOcAk7pBzOKd7Wrl91lApcAl3iRMCCJhQG6Ce/Skfw9/rdv95d/8t6ZeEf0F/8Aun/zHpoScoKynJHpKkHOHcSQkGNzOGVm5bQoMQfhDyenTPKKSrvEBa1JS8rai8xTymttG+QJUmQFB9JmDyamMfAP94n5Guf8O/rY/wB23+E0kYpqzX4HLxD4dss51Fu3fdviI3vtU9NpJwFbJVT8u1DrXELkXjfVLxux8QI2gTIUdh9nw5EUa8If1gf3T+SVnxb8H/Fd/wD2UrVPqZOwJx7hP0xtMlkMNOgNyDzYgBWVT7AdxEk9KX/F2gOihpm27Tb6i2cEZ6yJ5/qiuj8L+C1/c/8AlpM/lY/qqf8AB/hNVS+YvalQsN4nVrQRbYNyZN1s7B1j8edFuHqy3zfJDu4DC4pKySoDRBEQpK4jlSJpPgPyH510/Sf6u0/99ab9Lx7M85ZW4Ppvo+pZ2W5qNOyFAJLKhDD4g2Nu3fM/tol/KBx+dNbs6TYUABm3goFG0D0nkZ6DMVJwf+p6j/c6j/CaocM+G3/x/wDqpG/k78DpfEWBxFhbW2G9OCTAGYYDl1y5kYO41nR32VmKtswMxOREc5NCtV/SP/eP7Ku2Ov2fmKtFWiMnTCvBNSFcO3qLnau4ZBmfSOnUY70V1GuFu6wuT8AbJgMpkpAA9RkRLAHt7p//ANXp/wDe2v8AGtTeKP61qP7p/JaXrlhUrSGLQBHYJdtC25LSSHUjcFIACzmJ9R7Cr2ut2l11uxpmljbi8u4kL3ALzDbYxiKY9f8A61tf/jD8rtcv8Df6xPzP50iVpv8AH9j3lHQdTY26yzbt7p2+qYIKsQdpic496o/zcsM+o1bXDbCvcDMPgEFxuK5LAGPnBxmjuk/ri/8AD+VVPFn9S1v91fzo0nJR/YZulZB4X8UqbFo2lEIRbYbS2NoCspYCTIM4qn/KKXa2NhIMGRPUz+ylfwB8Q/vL+bUc8WfH99dHEk5ujnnhI5+y6qygLi6qNEEzHtBqVeNsw+JvMnBPaM/jTxf/ANWN8v21zg86RrFmUmdFu+Ird67acXfLYWyt04XdiYE4mcAT1FFbXGbIs2WNtmYmABtLKuZOAAc8xzxyrm/CP6S3/vE/OnjTf1qx/vT/AIqEcDsZ9yfq2/8ApLXqhr1L8vf8Gx6P/9k="/>
          <p:cNvSpPr>
            <a:spLocks noChangeAspect="1" noChangeArrowheads="1"/>
          </p:cNvSpPr>
          <p:nvPr/>
        </p:nvSpPr>
        <p:spPr bwMode="auto">
          <a:xfrm>
            <a:off x="74613" y="-639763"/>
            <a:ext cx="1981200" cy="13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78" name="AutoShape 6" descr="data:image/jpg;base64,/9j/4AAQSkZJRgABAQAAAQABAAD/2wCEAAkGBhQSERUUExQWFRUWGRgYGRgYGBwaHRkaIBwXHBocHxwXHiYeGBolGR4YHy8gIycpLCwsGB4xNTAqNSYrLCkBCQoKDgwOGg8PGiwkHyUsLCwsKSwsKSwsLCwsLCwsKSwsLCwsLCwsLCwsLCwsLCwsLCwsLCwsKSwsLCwsLCksKf/AABEIALkBEQMBIgACEQEDEQH/xAAbAAACAgMBAAAAAAAAAAAAAAAFBgMEAQIHAP/EAEwQAAIBAwIEBAIGBQgIBQQDAAECEQADIQQSBTFBUQYTImEycRRCgZGhsSNSwdHwBxYzNGJysuEVNVNzgpKT8aKzwtLTRFR0wxckQ//EABkBAAMBAQEAAAAAAAAAAAAAAAECAwAEBf/EACoRAAICAgICAQMEAgMAAAAAAAABAhEhMQMSQVEiBBNhMnGhsZHBQlKB/9oADAMBAAIRAxEAPwBGOvrK6onrVCt1avDfGhpKwit+pbd+hqXKlW5UnxnLLjfgN2b1W7b0Fs3qIWGJrlfFk6OKIRV63iahtCpw1dceNJHZFG6JUiio1epkqtJDYRsoqQCsotSRQaG7IwDW6mtd1S3dOVUs8IoAMtIwYzy5QRT8fDKf6UCXJFbZ6asaLSs7QoJMTjtVjhHCw7GSGifSOZxj8cQY96IHbbUru2Aw3pmJxIxkxkA9IOO3ocP0T3P/AAc8/qFqII1nCHb0m22cDGPv5D7arJ4QvbTLogz6S4Mx/dkfj91MalGku0ry9fNo5kr25gA/aKxa1aW3AUhZHQgiPuxEZ/Ku5fT8fo539RIA6f8Ak5RSHusXjJVdon2Bk594+VMdnhdtANqMsmApnsMdSTPvVnTtuIVHKMchSuDkeqSDiDyPeoTqdm0u0sQYKvuCQemI3Nzj3IxT9F6A+Sb8lrQ6bJEGec7cR8+RPy+4VDqOEBzIbn/ZPy6T1qpfusDsLtKgkiByOYO2QFj8j1JqxoOM4fzCCCx9JAEYkkH5Qft+dLLiSd0MuWVVZXv8HJEblJHSY/xRQLWcPFs+tYPuKcratuO/NtQCGwoIMkEECJ6H5VrqNEtxYYbkbPPPzB+qflW+1HwZcz8iQ7AjPKvJ4hSwnpGaJ8a8LG2ha2WdQJg/FHWI+KOuPfIpE4tZK+llZTgwQQYORg9xBrn5OF1ZaPJYd/nOp59aD8J4N5mpa43wzgUW4XorV1VWINMel4CVVsxAxXNGaWCjg3sylxFEAAVDd0ytyME0IctDbjyq/Y1K+UMzPWipOzNFtNKwtFZz0NacK0F22Jdt09e1Y1elbYCpJmrWn1ZtWYaSaVR8sL2C+Pal9wKrPekvxddvMFgfdXTXsB0kc4rnfG9ay3CrD4TVFlprKA66uwB9Ju/7OvUU/wBPL2rFJ9uP5E7/AJFyK8alZKjIrhshF5MA1sr1HNeBo0WUUy/p3opp3oJYaiVi7UnHJSEQxauVYU0Ns3qu27tFuijwW0FTpVW2aMcN4VvQux2qMDEkn29h3o8UZcsqic850VrckgAEk8gKIWuD3C6oy7ZIB5GPeFM8p+6ia2hYM7DsYLBH1ojqOpyMdzWvFLqLPmAzzwxIHZQPrQMScEmvW4/ooL9TIPlfgn0nCtu5BBJEgGFaOQnntwSY9hWLtljIL+hY3ZmRyjvE9B79614Jx4SELQh5OMFTOIkkgYmOQq2B5d1Vc7rbAFSB6WPeQCWYY54Bz8+9Lrgk85B+u11tLyguIJHKYAPyxAwIHWr2i44GgXk9LSA557eQBM7iMnND/Edu3JFsB8qAVGPrbh/eA2CBzqkdajxKsCu3cZgADmCIPUdT9lMsgqgrqrFoXlVp2wSXYrDLIiIPzE8/bnU12zaAbexJJIhIOSTsgKCPxFT8OcaoFHUA7iVgYDAH0nvjPvzoPrGtWVfy/MlYVmUFFEZaZY7iMcgAJFZMzNF8TNab1INxOSZEx0MfjRrXXA2ka/awcEgYKEMZbHM9ftpQ1Gl3iDIIOe4z1o14Z1S2t4baVgBy2Btk9zBJmAMkxAp5RW0CLejSzrb131Bgx9eYAIMEGYyJLASceqsav07AGCiPUQuDgblJiTlQMDM+5nbimhVHKgEhiWBURIJhEHLbCB5J6gTkSImO027TkNkEgneNpYk/DkwRn/Ol7JYQ1PYZ4drDftFCBvAa4ijGQSHVh0MnkQOYNe4frIx0OeY9/u+R96HaFYvC5bJVcSPcbT26+uR2YdqK39IEv7hGx4cZiJP3YafsmjhWhWrDFq6Tg9eRPfp+77aVfF3APpDeaPjAMjuFwR817dQe4phtPuWazriI3jnh/tEK4+ZUg/dSdVoaMmsnK7/F1tFVQSfamix4oL2YZYgVBx3gFtbnmKBDEg+zg5+QPOPeq2m4aLrbSYWvL5uNRmejCVxsGBWZiWkBj99HNbweNMCkz0FT8X0CWig3ytGdEglTMrHKpWkHOhe4Hx27bZEup6ep7VJ404ohCvaPwnMUR4prbQLEgQBSLxnWh7bG1kHpWgtr2aSrJc1fjAqoAOTSPquPubrbxJY4qTR8Fus4Ykx704cT8G2Ut23uGS0ERVYcdYbElJsWf5vXv7H316mP/Rln9c/fWanfP7QnWHsT2WoGSiHkV76LXnRkc+gb5dY8uiD2Yqu6VdF4sjtmKto9VordTQZVSL9l6KaZpgDJ9qBWSSQB1p74DphZsu0kOdo3LnBmVEQe24zVOL6Z8ss6F5J0XNFwNVH6YmcYGNpzznMx0xTHpuGWto2P6RBIEbwACWgcyT36TyoDqLLFA0nAlhOZ95POIMe9S2NbeuXVKBF2kZZgu44EAk5x0+dexDjhxLCo5Lcixq9O8B93YA7g0kgwTOcYx8qGarhLXGUtcEcjJGfxmPama7oA7SItbdzZI9DnrMkFSOUcs0rcT4dtQOuQMAz16wO00ylkFFjVXFslVtqFKjFw8yevPp0opw3iwvRbYwXnaT9S5EQPY9PtpG4hxNmHrJ3A9Rzn58ulQ8N4g29VBwzKPfJAx3zVlnDFr0PHE+H3dMu+4EcAggglSCCPVHXITIjtS1Y4luVt4lGY5Bzu7+rB+2iniVDqLbhG3XNMdrZnfbmCcdiD9lAwiraKXILASAGwOkSBnBnmOdL2o1WFeE6x7fl7l9O64VGF9USxkY7Rj2Aox4rsXFO+1hLhHmBjKhh2x1BmfagGnvPcJ8xmELuB5AtChZjAAUdBmIpm4Ro1vadrDyQ/qVu7AYjpG5SYHQkUXLFhSyKtrUAuYJYlgOXTGR3JM0xae9bwd8FiwfYORUnaCPhac8u9KNy8Bd8qyTuUnJ9MQDPupBkznlyq5w64g2iS/I+k8hmft9jSRk0M4jtrES/pQFIRraoZPPaebewJmTnmaWbDWzdYCdrC2GEiVKkbiDyYE+qB/lRjw/xgXNR5D8mQqAcwkRGMGABNBhdUX3QrDKWDLiJBO44GF7DpRujUG+EWQxkmSOQ5kYjJ6kj8vajmvszaRpACNDH+y2MR/aiPnQvgGkCu0DLATPtj7Mdv2Uwvpg9u4n6yn7+a/iBQ7ASyaWbBYSvw4g/tmobI3b1Pf8/Q35qfsqxpwRZXoI5T/E9qH2rkXuUKSQTjqP8A3QayboDWShxC15lsoPiIUz7kbf8AGqj7felY6O6gDz6TTVxO5sukR0fHfbcLj8BQji94opRRPXE4npmub6pYR08P5Bd/iamUuZIEih/D/FxHpzCmJqrqeFPcuKWn7KZdB4bQJyFca428PB0rIleINZdvFgpwe1acG0L2iMyD0NNd7w8oJYYpW43qXRgqffV5QTRG6Y08PZcyK11Oje4u+P0amOdA+HcfhIYeqqNrjTs922bjBTmJpIteSs22sByLftXqVft/GvU1k8+gyumrD6aii2aiu2q4o8dHAp2Bb1mqV23RnUW6G6haZqi8WD2rNq2WIABJOAB3rFznTr4P4CET6Q4O4iUHZTjd7yPbl86PDxfclnQ7dIk4B4QuWh9Iby32A+hWJZDiSQBGB2LRPtRvQNzBLC2SGIAmCBAPbJgdhNENLxDyTKhj6mWAMdCRy79SOYPzrOttKjyuLdzC/wBh5B2nniRI/wAhXqRio4WiTd7FvinmtKAwJ3zPKQDGMn+O1UbvEgmnTE+rIJjA6T0/zpo43aFsWyGBwygdhA6Dp70i8d1aoAuDk7oHKQOXvQvsqRlgI8J8VXfOLHNiDvDGfT296u63Vi0UuC0Lli4dyyOUcwW5yCB9lLOmtMIjCEZkdPtpj4dqvNtPpnYC3gpuHNwREQcA5Jz+dWSpAbBepUX7qlnAZto9gIABMdvvodY0zC4GVyAjAhgDgjr7Vm2pt3FR8EMQ84AEiYI7jl86nXXLIQboBkQJmTzP4Csmahk4bqrdq6PUVBU+qJJ9iB3OKF+IeANYvPtk22h1B/Vbp9nw/ZUvEUuFlvMEG9oVUAGZEggfhTFxC2dTog0HzLJEjupwTHsYPtBpZPAY7BWm4iNqR6gGG8AiNgiQJ5mN2T7Vf0/GG3BkgJb2hZidpcCMRMA+56DFCeH202GdwNtgDCyWOZIHKAI9zNXbVn0jahaS3q3BZBPpwcCBM9+9CMrNJUR+MeCWk1fnF2QagB1KryMQ/wCM8v1qucS01uUNiF2tsMZkkHBk5MTnlV3x7o9/D7d0AbrDgfJW9P57aS9DxRgCgOwypJEMSRBGY6MJgYoSu7sbwP8AwfTut6FUBARkxnlu5e8j50M8bWhY1wfreCPzmOSnERG4T99H/Ct8ELubMZPfH5k59qHfyper6PcQbjue3AyZIUgfPnimu8CoI8D1yFlHKes+/fpimVnCsMg56fx+Fc10PEGtnaysD9XEGMYMe00cs8YZpBHL3n/uJ65zSGGW46C3sBHpaI5d4/DFBeIXeUZ/eIgcuefw61W4lrhb1LBhKuqv7mQJGfcfjVa5f3TmOf74n5H8aZOjUXuLkFrTnkwaftww+WT91DtZZBCmYbKfMjMx0xUl25usKOquQMjsDU/kqbVx2+qFYfMkLHzJNCVNZGjcXgBabFzaTNet6xkvFGB296Kavw7cIW7bI9xQnjHiAIVGwM05IribSs6k2wnxS0DYhOfOaVk0TMwBX7abL/ELOxSo2gjMnrS/plvtfJx5fORzp1P4WhXG5FHXaO2oO4AEVzviup23WIwTXYbHhX6TeG4/owMxzmk7xh4EZbzJbEj6pPajGUZ3RmpLYi/6Xas0S/mDqPb76zWpC0zorCql41PduVRv3aiebBMrahqF6lqt6i7VC6ajI7uOJJwXQC9fVW+HLN/dAJI+2As/2q6GtsspUGIB+HkI+t2P7hSn4YtAC62ZICj8z+Apg09/LGSVnvzmYn91d3CusUjT2e4tea2VVJbfIHzO0GI9pNWNDxPYGt3RhmlpkzMZB6R+yrdvVKLcEeqefb/Ok/xFxxxNtVzv5xIiMR86uneCYc405tkIx3qQfLeTkEjnHNl6jrzpf1WnV1BJG4GYOI955dqmt8UFxhpLhn0D1j6lyJx2oLxK8VmzdEMk/b2P90iKKVGbNtWly625Y2Wwo5jPcx2nE+1WdIhtldyGRLMDuBI6Qeg5ZHagen4lctkqPhYQflRDhXGbrv63ZvRsG8z6BEKJ5Adq0ZBaSC3Gx9IsfSIh7fpce3Qx3H7aGpxPzVYhfLA24XqQAIE57mjPCOIoGKXgCrkqxyJB9qB3uFvpr9yyYIkMrnquY9sjmPalfxdjLKoL2LwbqWbcQrDHpgwc+8T7U1eF3cXJcgo/6I5ycDoByg8zFJ/DdZbXy2Yx6huKiSB12g4J/CjHCNaC6lCTkQSOnv2pk0xWiHV61rGpvaYgLBC+x/Vb7RminCrUEBm5GQvPby9RjmfY1T/lZ0MXtPq1UxcQK5HIOvKfmuP+GoeAapjGBke/zpOtaGllHQNRp/N0mosj61sxj60bhz6yBXJeHcJum0HCGAM9eR5wMgcq6fwW6zMtwNgH1yckH58+tCTq7ekuuCYEkgHqp9qWc3FYBFWijwPiMCBunluPfnjsKY9bff6Kjysi5zPQFWWfv7UsLqxfuM3pVcxiOXcCrWoO61ct7jm27AZwVBK/eB+Na72N19F/TcXs6W0QGDuxJBjkSAOvTFDE1O4ySYmZA6880qWLLEzkr0n379uVHdOCuJ3D5x+E/wATNCKSGcWmXuLvNuzcOW9aD2yp98x0Pc1btHcM/b8uVR8R03/9e2eq3ZH2oYnp0qfQ6g7SOo/HOI+3r8qKkGUaLz6Ui1yM7gWgDqDj2iBSn4y8aG1qE0YQDy9r3GnJcqDt7DaD959qc7mpuWrRa0bYd42eZJBPVo7joTie+a5d4n8PXV3PeQ+b8RbnunMyOc0WnKLQunZ0Dw54uHwESjSQfskil7xFqNLeRbumBDkmQTg++eRml/w/xEsUKg7VOV94iio4TbZdqgpc3ltoyAp7zymuRcaTp6Zbs2rRFdtXNyXLseURmD0pns6y0UI04AIHTn786A+F9JddovNKhwFTbIInr7EUf1vhu2jl1byyWIgYgVNOpVEarWQhwTXqZgneCA3Y1txu+ty2XkSuB70M0PDYRhbeH2kBjme096GcL0rBWFzdKnM1WEekrYkm5aK/05u1eopFvtXqv2XoTo/YEuvQ+/cqzeaqN6uUnx8ZVutUYSp/LqRLVFRs7FCkGeF6by7AZiBvZio77YBqW/egTMYxV0adbmm28msy646FYP7DS498wSeg5du2K7KrBxt3kJWeJEyJrbUJNtjOeSx06z9g/OgtviAUNkSQIxyz+6vPxL0kDsaqqeiTA5Tbc3qSWmZNG9ZZ+l2dwH6e0Jj9df8ALMUH+l7SIP3VqnEjbuBknB+/vSPOBkn4KzWfOUFGyOY7VJbubMOM9Pb/ACq9rE8t11FoAW7phx0DTJB+fOrraQXbbPImeQicmAM5iKk3WCySK2j0jXjMjYuTJ6U2+INK1zh9u98TWWCvAklDy+4x99AOBWUDFS3ef7MTj50f4BqVuLd08HbeRlbtPQ/f+VPtC3TE69q/N+DAH8Z96YvDzSUXaFMKvpkSeW8kzDHrQ3gvCZJW4RbZTtI75Ikz70a06ohCoTI5H9YiljJXQZJ1kaeP6d7vDrikSbZByOnce4/fXPtNqjbEhgrc4n8ven3hnFcRczuwexH/AKjSN4p4A2n1J2ybR9SH2PIfZy+yjIPGrVBrwtxIM7FyYOeYyRHPrymvfygk3Usam2I+Ky0T09S/ZG6qXDrBZSZzJ/GDgdPnTRwvQo1i5ZvElDtIJyR9UEewpXJDKLTtiPw26yTGN3Q9v24pz4Dd3upM+oEHHPH5cqAazw/c093a4xiG6EdCIxyo7wDRncsDIzy/M9BS34KOFZQA1fD3t6h7ZBhWlTyxzFXNGBME7ifnj5nl/wB6ZU1Wl1Bi6xDqzqrAbtybjsJ7MFgT+817ZpLIZktszrgC6SAfcRzEzQQXKzbT6ZDZYah/LUlPWfhDDdAxiSJ+z5UO1fiPSaWfJZtXdzGCtpfmSAWHsvOOlaeJ7Fy7btXbshPqoogLgGY9xnMmgGp0Y2qylQOs86phbINtgxPGF/6TOp3XA7SdokrjAVcADkIwBTxp+P2blpLV1d6mSyMYaem0zGPn3pbscHW6DsYJcjDRP39hSfxDQXvM/TkiORH1gO0YjFT7020OotpI7Fw7wNpiG+jmOu0zuB59TP20geI9Ze0pueYQl0kBVHwumfUD7VD4e8Ta1WLJaDKVKoeR5wTM5lZEe4imdtTa11q8uot72tpFvHqW4RiHPKCBNK+SMsS8hUZLKK/hIXURbvmSt4q20R9SY58jMiKPcY0v0nTlLreWSdwYYII5H5e1BvDfC2WyFuelkGAORM5E1f4lw1n07BWIcCQCeft7VyRxotgoeHOGX9M9w3rwe0BIMZH+UflVtuM276/oj8QPqHtVaw5CqssfTtYHufeo+IRo7YwoHIxVINyykI118lPYf1q9VD/TqfxFerp7QJU/SNblyq5Na3blRh65Yys6OOKolFbVXN6spfq8NlGMT6w2H80sAoIUqSAcgxAPP3oZxvT+YDe0rHIG+2DkQeYjmJExzFb8cEkMDuDqrBhMExDc+7AmPelt9QyNKtDe3+VdMX4Z5slWUVUvk1NauHIGZ/Oo9XqluHdG1zz6BveO9b6e7HWfTzH31rBRWuqy84z051mxpy0k4AjnipdTph5Xm7hO7bt69c/L94qr9IIjkftpWyi0MPAVVg+muGLd0QD+q/Rs9jH3UF0t+7pb722+JSUIPQzGP45GsabUtKmeWflTDq9KmoA1TDcVCJc+zCv7iIWfl3oz1Zo7oH6Rir7hznO7OevKjGi4j5cFVYGRnoeuDUOq1iBYtgAHnFUtIDPOJ9+X/epxnaGcM5D/AIk0xYfS7Jw0Lc9m6E/P8/nQXQahwZwZEQRynqPemnwzqhbLW7v9GyncH+sOwjryiptR4IYeqyyOjGQGYKw7DPX91F4eB0rVMpaQPI9QGMZ5dfvplta8XUCFVuMuYccx1GMjuDQOxwW6GClGBHcGaJXNRa0Y33CPM6IOfsWPSl7B6pElnSaW5Lrvshdu4FSyCTAG5RIk9wKoeIvElmyhs2S73LkqzQVFtMSROSYmI5ZNF9thtOwIIFyCrSMMCGzHUEAH7RXKvE924dSSu4mduBOY6R7QfkaXzgLbaOq8B8Vi9bUIQwQFXDCcjbByMSDP31tqOJXDfKM48uPgRVUEQDJgS330h+E0a24TcQHH6RT15Rg/WBjPaR1pyt2pW4ync1qG6khczHcDrWVvQKSRS8UaVQLdxZUbhuYdqqXPFtu2m0gXFP61acR8ZW/LtlE8xy+LZ5YPUdR7VnxLwdNXZGqW16rbbbgRdhYNtgMvRlJj7anyK5YdGhKlbCWh46uoUMWLW1JlZPPEgDoY6iodTw1bbv5qb7TKGtP0dSSPqn0sOxqS54QTRXA9m4blt9rMCgwB054yTM5q7rwurVrbPsJzaugf0T/Vz+oeRHTFXXyXVgftAbhurFm+63GjTMAyrEEkchPOBzop9Dtai3LA2xklmAK4M/lNIPGdNeGoa7qE9Vv0snuOR+RkEHrXSOEWdPqOHJZliXBZsEwe2ekQMVy8jcZ0Vil1sAcB4Imp0jNbuNal3Cg5x0IB+Ee3Omrh2jFi0lnaOWXj2GDPvS9a4Tc0N1Ulvo29SZAgP09wDTT4m19lLJa6SA/pUqPrH4fxoQVsVuti9x7U3bSemHABiBncYgUJ/wBLaw+k2Src4wZFEr/6PSkE+ZugnOTHI0GXxHce4CRO0ekkwD06/lVVHywP8BnT3IcB4yZis+L+DfS7SC3BKmYmAftqDh3ELF66E1CkPuMMvKIznkar683LSmGAEwrzIInHKqRkrdE2npiv/NW7/sx/zV6r/wDpRv8AbivU1r/r/KBX5BF3U1A2qqpevVUe/XnQspGeAi2srezqCTAyTyA60GN2mr+TO0z8QtQJChnbsAAcn7SPwrs4YdpJCy5aQY04fyvo92zc81RuQEFTsJBbnzI9UDHzpS1HDG3MxLbR9ZY5kEqMkYnrXYvEFi1c3G6xBRZUo21/iUET0GeUUmcTfTEIWY2y5ucg+OgxEFCR03fFPtV3eyexBYbsHEdeta6e4TI7Z/ZVnVaA7gSSoMndHPqYzn25VUtLLvtnaAcnry7VrAlkmGqbZ5R+AsCTEkd4z/3iq3lGRitiCDUokmhZTrRL5JQj3AODPP8AiKM8F4uLbEN6kb0up6r1FDdEhVg0Bu4PIjsYzFEU0w2kBRkg+4A7Hp/lW7UHoWeIeHGtHem59O59D84/stHJh+PSp9PpOoH31LwjjFzTEgHfbcZRsgieoNN2ht6TVDCtaeCSMkfYQcfaPtpX7RRY2LXlRAmT/HKmPw67CSZNsf0m7II7fPnVbiFuzYB3K9zYJjAnrnP7KFcB8febrVtMEWw3p2xlW5K24e/PpHvU4y7PAZUlkqeLOPX9NdTY1xbd0MQm9hA3GIzjnH2Uv+INW5t+oNub7f8AvXQf5QeAnU27a21Hn232ASMo0SZPZoPyLVXPAzFu26nzUEGeUjtFZunQuWgV4N4iwspYvSysyMC5jaQQConuMR1MUV8SBZttazKutxlxtAK7R7c2+6l/juhZTkFk6iYz8qM8O1QvKu5ZYyjJ1P8AmQadLwzJgMPBZ33t5QJITnGc9/f7Kf7Ott7bduV8u4qh47MPST1nMkE4NKvGPDz2XdrL7rxxtOfSykJgYB2TIPKR0NHNJqGuKjtaQI6AekEHfA5A5gZqfZxloKSl5F/inAVtlzdm0LRgOIBLA5knlnAmoPDPjTejWbkBCdx5y5gAsxPMkgGO9NHie3v0ytcHovfo7jcgHXkew3ACPea53d8M/RtRaLmbbCe38dK0oZtAUmtoP6vxl9H2ogm3zmcycEZ5iMjtU/BfFZvXItgr9Tn0JzI6ikrxXpwr7rbAqcwOlUeD+Z5hYMUxODE/bVXGkIpWztes0KX9MPMXzr6/0RRl3Mg6GcPyMKYMAxmivAFRLgttAi2CABIDEyQW/W9q5lwvjl6y6kmVYgbZPpBJbcpiJ3S2OsnrTn4uS75FrUpChWU3FQEm6fqMu36p6rUpVN7yh8pDFxe7bI8u8AUc/cehmgXjHhL3ND5ds+kZzk49+9VhrreoSyG3C4F3r0BDSMj9lXOL2o05AuFSPi25+4HNHjjTFk7Em1xFbKKAxI27W3GTP20Hfw/5jbi5KkyAD/EUQ4rwKy7hFvC42C0Agg84IPI1X1mluadgFuSIwD0qij8aQO2bN18PgSoZrZwwIOQeme1NnhHjHElsi0dLbu20J2X7ji3gGZyDuEzmKUNFxB71xbYksATujEj6siehmmPhvjBtP+iuozQoAPPb+9Sce1SlFeEa7zYyf6Q4h/8Aa6P/AKyf+yvUo/zltdz/AMxr1N9t+v7BcfYi3BNQm3RNtLUZ09c8Ykkwd5VFPD/HLmju+ZbgkqVYHkVJBjGeYB+yoTYqJ7dVi3F2gvIfv+O77MSFtqDggLMiZiWJPOKNai3bv6ZdXcRoBZUXIDMOhP6gPOIJiMUn8I4Q+oui2kd2Y8lUc2Pt+ZIFdU4TwVXtrbJY2rVvYs/WzO4qPSJMkc+X21WOYtsMditxPRuwDMpZbp3Ks/DMSVBbAwMT0FDuIeF2W2Cm1O4f07jOSCenaaeW0Za6WIkAQo7dqDeJNKX9BIZwI29M1NzZekIt7hF1B6lMHsCRPzGKk0ui3EKAST0Amrmka9bRHhrayRG45+ztUGt8W6q1cKhgIxlFJ+8iafYtlzScPI5fcP3Uf0/B2RQ5i2pAJdm2jIBj1QZo54fvtc02nuG2SzWtzGI3PnMDAyPlXJruquXc3mLvzJJmP2D7KDVbGv0P2m+iFoN+YE7ohfkCfzo9whBdXzNMCLJLCSvqYAlSTtmBgwO1Idng6tpbYBO5ixbHwgnEnqesDGaYfC+le1stoxk71nIzjHbpNGOzZaCOttHymcj9HJRiRz7jPMfKkvjes02naBZQN7DIODkz1EGmJ71xrAtDcUABe2TGJAD9lhgWmY9XtNJ2qtWrpdyD6pVSSDJ5TPUfKaRUaVnRvDHiGzqLSXrjjzWHqhZIZQAR2Ukgt77xV7iq7kW95yq3wuvTJUAjMqwUz15+1cr8IXDbutYeAtwbgf7S5/FZ+6njioNmz5oUG1eOy7uEgFQCCeZCkKMjrAnIp5xvKAn7Bmp4iL1u78TJtLSZBEAfCR8XKftqDw5xcWW/R3HbzJVyRyMDZJ6AGevUzQDivGChK2nm3cEoQIIXIKnEyM07eFfCtvSILlyLjOAcqCFWJ9O7OZEk9hSv4hu2XuIaE3ktaq1cW06q6knkXQyCOzbSBPKpL2qtaaxZuXG27TbA7TBHIf8AFNSWOGG8dTpTMbldIIwRAYj5oQf+1VbfC3F3bf8A0unxt8xQ/qBiY75jcOiml5F8uwVjBd4lxQ6vRsUL2kGWSNv6NWAcFeUFGS4OsA9zQbi6Lq9IqWiN1plMxn4WkT26n5Ci9uwGum2xIDKygn6yQUKyR6vQW/5aQuGJ5b7bl0ICeQ+v9+M9Kq9Jk/wQXvB2pusFtgP3zEDqc9Bj7xRXW+CPJ0oa/d2sZVFt2muksIgEgqATJwAcAnpRjRa8JeVUYEKGZSVhwGgRJ9LGFHp6b+dReGdbd11vUIbjBwBdLrIW2yztxPUggxGJ5xg35YOuaB/C9Zb0yLb8r1EEg3wRuEMVjEoCQ43Rg4pv03Fhr9CDbLWnX1IrZBKAE46Dntb5Uo+LdYNQTY1D+Ww27QyEm3G4MAQR6Tu3Q0kzM8o0Z9XodM5sOpsAKrzbkzuI3gvuDSwOVPIj0ikUUmij8jvwvw7b1di3qXuBLyqScgiATG8SIJA59qojVF7jjeuwpClOat/anpzx3FWvAWvW/plyN1wSy4OQ0EER1AJzyBMVR1eitW7ty3cPkhTOcenmGB/VIpowTtNk+zWUifV2t4XzPKmSd5XaxnG2Rjb1pc454Quax5thQQufWo5TPMwSP21Dx7gd7VowUuCoDBWB2FZPqD9GIIxHXpWo1fEtCjzaUnAyhuTggmVOI5kN7Uzl1+MA1eZD/wAD4XaSzZ05ZUdFTd5RWfM2+suyjLbxkHM1Z4l4QtXfS5JBwbhgMM5WRkk9vnXPvAHjsjUeXcVbly8Za4zHJOTODGN0tXUdXsS9aCfEYJOdpAmfSMFsiDH28qT6eMrd6QnNJYS2In/8bWf1P/Ea9XTvT+qP/D+6vV6P3eL0cf25+zhDaeoXsURCVq9qvKwdCBTWap3rdGLtuh91c0dlA94MsI2n1AL+Wxe1uYgn9EN0gbQSTvPLrjtXRtLrba2QSwzP3SQv/hj8aD+GeCWrenZW53BBocdG1g+W2U+q38dfaqOXZdAqNKxrbToUJnJ5Uh8U0qWLjEMWc5/70cua0oBBkciek/spZ1+pO5iT1qElTOiKwC9bcO/aWCg7jJPU5Hy5QKG6Lgr3r3rBiNxPcdx3rTxVZYMtw5VgIz+EdKYfBmiushdsIQAo557+w5U8ViybeaGzT6y7Y0hS36ilg7QwBg+rbGJEHbXL9No9u4MQHiRyJI9gK63qbSJYuZYjYtoekSfVbBA9XuJPQGYPKlHX6S2gt7EQN5iQGgM+1s++0mT8hTTk0w0iO/ojYsFUdgzwC0ZB5kDt0z/Zo94QtpFsjzGZGe4ZfmFyxMjn8XXtVHWa3eSwiEyzHIHfHTHSifAWTzG2D/8AzMBTy8xkU/Z6icd/amgsgTwKGv4oyay4hzbVtmwfVHbOT0mTmoOL6MsLh3LIBdTHL0iQPbGMc6l4hpGu6h7qJs2u2AJWZ/XB/aa0tXWulbTMASdqkL6uedxkCB3qV28D/uKPDuJXEupdU5tncP28/aRXT+O6Q63R3SrTdtNbuIZPqtsCGH5UFbwPp0svde7cEMIGzbic7ucdevQd6ZfDTqx8tB6XtNbx1Ky6ZA5yImrxleBOolaThdyxfstctG7ZtuGdUgkrMsAG70ZH8pitK3dN6eQ2GD/dIYEERiRBofe+l2WXzY5sMOr8jB+EmhrcFdiWmZ+/7anSayBnReCeO1uXHK2zaR1IkjmxU7RIzzVR7BqHW+LF7V29lZZkORG5cen2E8/ahvh3hRuLsk7wQOWO4GMnlz96311gK7g5HmNJ5jcJ9WORjrVIq1QsnWSxoNYCNrO7biCAY9ByDBGY6/bQjj/ASzB0lWGRnr9lEdK6qhY2nMGYVgjN8twkdPuq02rUt+juuylRIYDHQiYEN+zOKaKTwK7Eq1rnvnygQCYUACNxGJbucnJpx4NwW9w51t+eCmpJ8zbbkQsggl1BUMHIJECD8qTvEVsWdSLqbTJ3FR39/n7Ud4n/ACilrC21Qhht2vuO5RBkSPi5xBxHepTT7UtFYNLL2MWp0driDqz2zbv+URacfCQhlHZc+mOvMA9YoIOPrb0j6a8bfmXluAqT8BMhSyqv6MhvUAAeY6Maj1/iJLWksvbjzupIHIyXEAyJaOX7aDWuPXb14OSsAAMx2++Zb5nE+1CEqVsfkSbpB3w1qN/lraUIiwGXzTLtA3scAyWEwBAWB710C94cs6+yly+WtXNPJVpICqPiBVsFDEziD1pH4vrLvm6XydOVJG9rttdm/kSAymMIdxHdhTT4h43b1l2/oi9ywpsobdyI8xCCTMiTb5TymOlT+UuRU8f6NKlEHcPvjSvdS3eF635QfzGZSEuA5TcvpckAGcfnRDS+Ib/mNeuKhs3ptqtqGYHazld3OdikEHBMQa5Xr7N6xcfT3WlZAuFCGBgyIPQTB2mDODFP/hHTh9K7WLoNrcpIubUa0yjqQMN/iBGTVmuhNOyt/NTTIjshJJY7ABtxJ+PdkYjbHMmaK+FtG8g+ddEyI3BlYwefvGIFbcStXNQU3N8JySCdyGCDy+KZnmMiqNm263mNplLKGCk4ZhB2qQADukwMchE1rtY/9A1Q4/RH/XT/AJR++vUufTdT/s7v/VH/AMdZrpqJC2LKmsuaq271Yu3681MdRI9RcrThOkN7UIg7yfkM1Vv36Zv5P9H62vtyUED59aqmOleBu4zxuxYsGB+kUfjQbh/HPpOkdyomSIPcUP8AFXC2uk7bg9WYq3wHRLb0gRiBtktS5dtlaoHeHeMLcvm2W2lcuDkESAQO/wAj061v4j0OwPcs2zcAklAcqOasB9dflkRVLgWlW/fuXAFHxAEHMdMVZvXrmldAR5gBDZPqTMllznH1Tg1S/uJWKlVtAjT6O3r7YlzbCZbAwOwmmvh9xAEW1DJbA5GZIGPxg1lPD1sF18pfMYbjaOEfrvXPeJTpW3hPQHTM29RuuBptzIVfqgn+8Ax7QO9DUqNvJtxLVLttpyktMNyiHZm6wSFHb0Rk0N4hwF3uIzDaEBCx0MTuIPITOKOXtTZvXrKFSp3syLMHEuJCyGUbAYM5JJM1X8RXrq7QGZ5LNsVYkARJyWgbhA6kGpT5PkkyihabQNvBSAmCEU7gBlpySQvP6olu9FeFW7dqxcvL8QRR5ZgwwPmD1ctswCT2oN4g0Ny2LEof0o8hoyS+4FcmN3OMdgJNWtZoGVAjjapYkkgfApJPuGmIPUCOtUjJIWsEfG+PodOSCEvgDaVMD5Rzbrz9s1Ssmwxm4YYj1dCJEw39vKyO/TpWPF+gSxa0z2xDOwOchliQTuxIlfv9sjdRY8tFcGd7NkH1boE59vzrKryjPVoavF2guX9JtsgBRPmL1cDrK8sgnMSCJihH8mPExbfaqDL+kt6tpIVVAJ5HcJnnmq/A+MvcX6NuIdsJMwG/VzzBHXoTRrwtdR2GmhU1KXSzKcH0EE+odc/cOwprSdRAk2rka8QDXH27AdxuOSFUPiT0wSTHI9ZrzcKtqEDyjMQrgSxVi0BQTHq/j5UtFqnXVakhdi2xefzFUgFZlTkxDbQ2BnJq5pNWNSo8y6W9JkuBho9ThlAXHLcT9cg0JupY0aOUDtEGt3Vu2rTG0GuoJSLhCyAzgEmJKKeWWxzFGdXqEvMbipsbCsSpE7ZMq4w4iFnniKG3NRtgp5gQ3WRmJMnKyTDTtLWyQMQF59qt2/vCgQCLrkhSc7mn4SZJ2nv05mcZGqmbahWJO2ZU5EZA5zBxH8YoXrbrR7HmSqzHzH7KaTo1I5czG8NyjA6yMD8Koay0gQG4eUQ0ZbAxie6gkDEntTqSQHBsQddeZ+agRyAB/bzNBhcM86e+I8O+kWAbIUOHKnaZJHMfhOI6UuP4buAgKjEkAjHPEyBziM0e68iOD8Fvgdpb1wbwNp5qMMwEkweYME5HapdV4YVbj+S5uId/l7IYwpzvAyAMSY64mqreHr87QpDjpyIxOZiDRbwLxJNHffzgVbaSMEneIKiB0In8DS2ndMZJraGPU6XULoEJhrlk7doAbcJhdvplWAkkwDA50xa3w/pk066y5v8ANFqEhiCHYcipxhyfTEDM1W8CXr9xLjai2h80l0bY3mEEkfGPSUG3A55FZ8X2hHwnafVJiJEAwO4BAIbPaoRh2knevXktKfVUIOo0OWFtheLTgysHmZxmP460b8IeINNpbP6ew10uzK6owyF3AMQcGSwGDmJnob/CfD6NDFl8tgQNxz7yIxjkDVq7o7LY/Ro0bFUNEmMGBggHr2OcxVsyeVZJ0ka8Q1F1Wa5bnyyVNi3vYqiEAkAICV/SZHbkAAMU9LxO+rXvNG+5J3KyEMOpIcDdywDP21gWnRy1y4ttZA9KtKt6duAGwQJk4IPSjNqwu4u4O7kWRh656lR1EHMcqeSbQE85NP5w2/1bn/Rvfur1Z/0gv6lz/pn99erk+xL2yndCOl2tb16oxUV2mSIlbUXs10DhFwWdIqEQXEk9prnNzmPnXStT/Vx/dH5UzpIMFbC/BeA2suzb+3tUHE+H+ooMJzJqTw5/Vx86zxHk1NOCGg7wA+H8Mt6e76CfXnOP4FW9L4Z+kM1++SoU4APMDpQ/jf8ASW/kv5068L/q9v8A4vzpJ4j+wP8AkI/EvFNw6pUsI15AwKhAdyxzKQOcAk7pBzOKd7Wrl91lApcAl3iRMCCJhQG6Ce/Skfw9/rdv95d/8t6ZeEf0F/8Aun/zHpoScoKynJHpKkHOHcSQkGNzOGVm5bQoMQfhDyenTPKKSrvEBa1JS8rai8xTymttG+QJUmQFB9JmDyamMfAP94n5Guf8O/rY/wB23+E0kYpqzX4HLxD4dss51Fu3fdviI3vtU9NpJwFbJVT8u1DrXELkXjfVLxux8QI2gTIUdh9nw5EUa8If1gf3T+SVnxb8H/Fd/wD2UrVPqZOwJx7hP0xtMlkMNOgNyDzYgBWVT7AdxEk9KX/F2gOihpm27Tb6i2cEZ6yJ5/qiuj8L+C1/c/8AlpM/lY/qqf8AB/hNVS+YvalQsN4nVrQRbYNyZN1s7B1j8edFuHqy3zfJDu4DC4pKySoDRBEQpK4jlSJpPgPyH510/Sf6u0/99ab9Lx7M85ZW4Ppvo+pZ2W5qNOyFAJLKhDD4g2Nu3fM/tol/KBx+dNbs6TYUABm3goFG0D0nkZ6DMVJwf+p6j/c6j/CaocM+G3/x/wDqpG/k78DpfEWBxFhbW2G9OCTAGYYDl1y5kYO41nR32VmKtswMxOREc5NCtV/SP/eP7Ku2Ov2fmKtFWiMnTCvBNSFcO3qLnau4ZBmfSOnUY70V1GuFu6wuT8AbJgMpkpAA9RkRLAHt7p//ANXp/wDe2v8AGtTeKP61qP7p/JaXrlhUrSGLQBHYJdtC25LSSHUjcFIACzmJ9R7Cr2ut2l11uxpmljbi8u4kL3ALzDbYxiKY9f8A61tf/jD8rtcv8Df6xPzP50iVpv8AH9j3lHQdTY26yzbt7p2+qYIKsQdpic496o/zcsM+o1bXDbCvcDMPgEFxuK5LAGPnBxmjuk/ri/8AD+VVPFn9S1v91fzo0nJR/YZulZB4X8UqbFo2lEIRbYbS2NoCspYCTIM4qn/KKXa2NhIMGRPUz+ylfwB8Q/vL+bUc8WfH99dHEk5ujnnhI5+y6qygLi6qNEEzHtBqVeNsw+JvMnBPaM/jTxf/ANWN8v21zg86RrFmUmdFu+Ird67acXfLYWyt04XdiYE4mcAT1FFbXGbIs2WNtmYmABtLKuZOAAc8xzxyrm/CP6S3/vE/OnjTf1qx/vT/AIqEcDsZ9yfq2/8ApLXqhr1L8vf8Gx6P/9k="/>
          <p:cNvSpPr>
            <a:spLocks noChangeAspect="1" noChangeArrowheads="1"/>
          </p:cNvSpPr>
          <p:nvPr/>
        </p:nvSpPr>
        <p:spPr bwMode="auto">
          <a:xfrm>
            <a:off x="74613" y="-639763"/>
            <a:ext cx="1981200" cy="13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79" name="AutoShape 10" descr="data:image/jpg;base64,/9j/4AAQSkZJRgABAQAAAQABAAD/2wCEAAkGBhQSERUUExQWFRUWGRgYGRgYGBwaHRkaIBwXHBocHxwXHiYeGBolGR4YHy8gIycpLCwsGB4xNTAqNSYrLCkBCQoKDgwOGg8PGiwkHyUsLCwsKSwsKSwsLCwsLCwsKSwsLCwsLCwsLCwsLCwsLCwsLCwsLCwsKSwsLCwsLCksKf/AABEIALkBEQMBIgACEQEDEQH/xAAbAAACAgMBAAAAAAAAAAAAAAAFBgMEAQIHAP/EAEwQAAIBAwIEBAIGBQgIBQQDAAECEQADIQQSBTFBUQYTImEycRRCgZGhsSNSwdHwBxYzNGJysuEVNVNzgpKT8aKzwtLTRFR0wxckQ//EABkBAAMBAQEAAAAAAAAAAAAAAAECAwAEBf/EACoRAAICAgICAQMEAgMAAAAAAAABAhEhMQMSQVEiBBNhMnGhsZHBQlKB/9oADAMBAAIRAxEAPwBGOvrK6onrVCt1avDfGhpKwit+pbd+hqXKlW5UnxnLLjfgN2b1W7b0Fs3qIWGJrlfFk6OKIRV63iahtCpw1dceNJHZFG6JUiio1epkqtJDYRsoqQCsotSRQaG7IwDW6mtd1S3dOVUs8IoAMtIwYzy5QRT8fDKf6UCXJFbZ6asaLSs7QoJMTjtVjhHCw7GSGifSOZxj8cQY96IHbbUru2Aw3pmJxIxkxkA9IOO3ocP0T3P/AAc8/qFqII1nCHb0m22cDGPv5D7arJ4QvbTLogz6S4Mx/dkfj91MalGku0ry9fNo5kr25gA/aKxa1aW3AUhZHQgiPuxEZ/Ku5fT8fo539RIA6f8Ak5RSHusXjJVdon2Bk594+VMdnhdtANqMsmApnsMdSTPvVnTtuIVHKMchSuDkeqSDiDyPeoTqdm0u0sQYKvuCQemI3Nzj3IxT9F6A+Sb8lrQ6bJEGec7cR8+RPy+4VDqOEBzIbn/ZPy6T1qpfusDsLtKgkiByOYO2QFj8j1JqxoOM4fzCCCx9JAEYkkH5Qft+dLLiSd0MuWVVZXv8HJEblJHSY/xRQLWcPFs+tYPuKcratuO/NtQCGwoIMkEECJ6H5VrqNEtxYYbkbPPPzB+qflW+1HwZcz8iQ7AjPKvJ4hSwnpGaJ8a8LG2ha2WdQJg/FHWI+KOuPfIpE4tZK+llZTgwQQYORg9xBrn5OF1ZaPJYd/nOp59aD8J4N5mpa43wzgUW4XorV1VWINMel4CVVsxAxXNGaWCjg3sylxFEAAVDd0ytyME0IctDbjyq/Y1K+UMzPWipOzNFtNKwtFZz0NacK0F22Jdt09e1Y1elbYCpJmrWn1ZtWYaSaVR8sL2C+Pal9wKrPekvxddvMFgfdXTXsB0kc4rnfG9ay3CrD4TVFlprKA66uwB9Ju/7OvUU/wBPL2rFJ9uP5E7/AJFyK8alZKjIrhshF5MA1sr1HNeBo0WUUy/p3opp3oJYaiVi7UnHJSEQxauVYU0Ns3qu27tFuijwW0FTpVW2aMcN4VvQux2qMDEkn29h3o8UZcsqic850VrckgAEk8gKIWuD3C6oy7ZIB5GPeFM8p+6ia2hYM7DsYLBH1ojqOpyMdzWvFLqLPmAzzwxIHZQPrQMScEmvW4/ooL9TIPlfgn0nCtu5BBJEgGFaOQnntwSY9hWLtljIL+hY3ZmRyjvE9B79614Jx4SELQh5OMFTOIkkgYmOQq2B5d1Vc7rbAFSB6WPeQCWYY54Bz8+9Lrgk85B+u11tLyguIJHKYAPyxAwIHWr2i44GgXk9LSA557eQBM7iMnND/Edu3JFsB8qAVGPrbh/eA2CBzqkdajxKsCu3cZgADmCIPUdT9lMsgqgrqrFoXlVp2wSXYrDLIiIPzE8/bnU12zaAbexJJIhIOSTsgKCPxFT8OcaoFHUA7iVgYDAH0nvjPvzoPrGtWVfy/MlYVmUFFEZaZY7iMcgAJFZMzNF8TNab1INxOSZEx0MfjRrXXA2ka/awcEgYKEMZbHM9ftpQ1Gl3iDIIOe4z1o14Z1S2t4baVgBy2Btk9zBJmAMkxAp5RW0CLejSzrb131Bgx9eYAIMEGYyJLASceqsav07AGCiPUQuDgblJiTlQMDM+5nbimhVHKgEhiWBURIJhEHLbCB5J6gTkSImO027TkNkEgneNpYk/DkwRn/Ol7JYQ1PYZ4drDftFCBvAa4ijGQSHVh0MnkQOYNe4frIx0OeY9/u+R96HaFYvC5bJVcSPcbT26+uR2YdqK39IEv7hGx4cZiJP3YafsmjhWhWrDFq6Tg9eRPfp+77aVfF3APpDeaPjAMjuFwR817dQe4phtPuWazriI3jnh/tEK4+ZUg/dSdVoaMmsnK7/F1tFVQSfamix4oL2YZYgVBx3gFtbnmKBDEg+zg5+QPOPeq2m4aLrbSYWvL5uNRmejCVxsGBWZiWkBj99HNbweNMCkz0FT8X0CWig3ytGdEglTMrHKpWkHOhe4Hx27bZEup6ep7VJ404ohCvaPwnMUR4prbQLEgQBSLxnWh7bG1kHpWgtr2aSrJc1fjAqoAOTSPquPubrbxJY4qTR8Fus4Ykx704cT8G2Ut23uGS0ERVYcdYbElJsWf5vXv7H316mP/Rln9c/fWanfP7QnWHsT2WoGSiHkV76LXnRkc+gb5dY8uiD2Yqu6VdF4sjtmKto9VordTQZVSL9l6KaZpgDJ9qBWSSQB1p74DphZsu0kOdo3LnBmVEQe24zVOL6Z8ss6F5J0XNFwNVH6YmcYGNpzznMx0xTHpuGWto2P6RBIEbwACWgcyT36TyoDqLLFA0nAlhOZ95POIMe9S2NbeuXVKBF2kZZgu44EAk5x0+dexDjhxLCo5Lcixq9O8B93YA7g0kgwTOcYx8qGarhLXGUtcEcjJGfxmPama7oA7SItbdzZI9DnrMkFSOUcs0rcT4dtQOuQMAz16wO00ylkFFjVXFslVtqFKjFw8yevPp0opw3iwvRbYwXnaT9S5EQPY9PtpG4hxNmHrJ3A9Rzn58ulQ8N4g29VBwzKPfJAx3zVlnDFr0PHE+H3dMu+4EcAggglSCCPVHXITIjtS1Y4luVt4lGY5Bzu7+rB+2iniVDqLbhG3XNMdrZnfbmCcdiD9lAwiraKXILASAGwOkSBnBnmOdL2o1WFeE6x7fl7l9O64VGF9USxkY7Rj2Aox4rsXFO+1hLhHmBjKhh2x1BmfagGnvPcJ8xmELuB5AtChZjAAUdBmIpm4Ro1vadrDyQ/qVu7AYjpG5SYHQkUXLFhSyKtrUAuYJYlgOXTGR3JM0xae9bwd8FiwfYORUnaCPhac8u9KNy8Bd8qyTuUnJ9MQDPupBkznlyq5w64g2iS/I+k8hmft9jSRk0M4jtrES/pQFIRraoZPPaebewJmTnmaWbDWzdYCdrC2GEiVKkbiDyYE+qB/lRjw/xgXNR5D8mQqAcwkRGMGABNBhdUX3QrDKWDLiJBO44GF7DpRujUG+EWQxkmSOQ5kYjJ6kj8vajmvszaRpACNDH+y2MR/aiPnQvgGkCu0DLATPtj7Mdv2Uwvpg9u4n6yn7+a/iBQ7ASyaWbBYSvw4g/tmobI3b1Pf8/Q35qfsqxpwRZXoI5T/E9qH2rkXuUKSQTjqP8A3QayboDWShxC15lsoPiIUz7kbf8AGqj7felY6O6gDz6TTVxO5sukR0fHfbcLj8BQji94opRRPXE4npmub6pYR08P5Bd/iamUuZIEih/D/FxHpzCmJqrqeFPcuKWn7KZdB4bQJyFca428PB0rIleINZdvFgpwe1acG0L2iMyD0NNd7w8oJYYpW43qXRgqffV5QTRG6Y08PZcyK11Oje4u+P0amOdA+HcfhIYeqqNrjTs922bjBTmJpIteSs22sByLftXqVft/GvU1k8+gyumrD6aii2aiu2q4o8dHAp2Bb1mqV23RnUW6G6haZqi8WD2rNq2WIABJOAB3rFznTr4P4CET6Q4O4iUHZTjd7yPbl86PDxfclnQ7dIk4B4QuWh9Iby32A+hWJZDiSQBGB2LRPtRvQNzBLC2SGIAmCBAPbJgdhNENLxDyTKhj6mWAMdCRy79SOYPzrOttKjyuLdzC/wBh5B2nniRI/wAhXqRio4WiTd7FvinmtKAwJ3zPKQDGMn+O1UbvEgmnTE+rIJjA6T0/zpo43aFsWyGBwygdhA6Dp70i8d1aoAuDk7oHKQOXvQvsqRlgI8J8VXfOLHNiDvDGfT296u63Vi0UuC0Lli4dyyOUcwW5yCB9lLOmtMIjCEZkdPtpj4dqvNtPpnYC3gpuHNwREQcA5Jz+dWSpAbBepUX7qlnAZto9gIABMdvvodY0zC4GVyAjAhgDgjr7Vm2pt3FR8EMQ84AEiYI7jl86nXXLIQboBkQJmTzP4Csmahk4bqrdq6PUVBU+qJJ9iB3OKF+IeANYvPtk22h1B/Vbp9nw/ZUvEUuFlvMEG9oVUAGZEggfhTFxC2dTog0HzLJEjupwTHsYPtBpZPAY7BWm4iNqR6gGG8AiNgiQJ5mN2T7Vf0/GG3BkgJb2hZidpcCMRMA+56DFCeH202GdwNtgDCyWOZIHKAI9zNXbVn0jahaS3q3BZBPpwcCBM9+9CMrNJUR+MeCWk1fnF2QagB1KryMQ/wCM8v1qucS01uUNiF2tsMZkkHBk5MTnlV3x7o9/D7d0AbrDgfJW9P57aS9DxRgCgOwypJEMSRBGY6MJgYoSu7sbwP8AwfTut6FUBARkxnlu5e8j50M8bWhY1wfreCPzmOSnERG4T99H/Ct8ELubMZPfH5k59qHfyper6PcQbjue3AyZIUgfPnimu8CoI8D1yFlHKes+/fpimVnCsMg56fx+Fc10PEGtnaysD9XEGMYMe00cs8YZpBHL3n/uJ65zSGGW46C3sBHpaI5d4/DFBeIXeUZ/eIgcuefw61W4lrhb1LBhKuqv7mQJGfcfjVa5f3TmOf74n5H8aZOjUXuLkFrTnkwaftww+WT91DtZZBCmYbKfMjMx0xUl25usKOquQMjsDU/kqbVx2+qFYfMkLHzJNCVNZGjcXgBabFzaTNet6xkvFGB296Kavw7cIW7bI9xQnjHiAIVGwM05IribSs6k2wnxS0DYhOfOaVk0TMwBX7abL/ELOxSo2gjMnrS/plvtfJx5fORzp1P4WhXG5FHXaO2oO4AEVzviup23WIwTXYbHhX6TeG4/owMxzmk7xh4EZbzJbEj6pPajGUZ3RmpLYi/6Xas0S/mDqPb76zWpC0zorCql41PduVRv3aiebBMrahqF6lqt6i7VC6ajI7uOJJwXQC9fVW+HLN/dAJI+2As/2q6GtsspUGIB+HkI+t2P7hSn4YtAC62ZICj8z+Apg09/LGSVnvzmYn91d3CusUjT2e4tea2VVJbfIHzO0GI9pNWNDxPYGt3RhmlpkzMZB6R+yrdvVKLcEeqefb/Ok/xFxxxNtVzv5xIiMR86uneCYc405tkIx3qQfLeTkEjnHNl6jrzpf1WnV1BJG4GYOI955dqmt8UFxhpLhn0D1j6lyJx2oLxK8VmzdEMk/b2P90iKKVGbNtWly625Y2Wwo5jPcx2nE+1WdIhtldyGRLMDuBI6Qeg5ZHagen4lctkqPhYQflRDhXGbrv63ZvRsG8z6BEKJ5Adq0ZBaSC3Gx9IsfSIh7fpce3Qx3H7aGpxPzVYhfLA24XqQAIE57mjPCOIoGKXgCrkqxyJB9qB3uFvpr9yyYIkMrnquY9sjmPalfxdjLKoL2LwbqWbcQrDHpgwc+8T7U1eF3cXJcgo/6I5ycDoByg8zFJ/DdZbXy2Yx6huKiSB12g4J/CjHCNaC6lCTkQSOnv2pk0xWiHV61rGpvaYgLBC+x/Vb7RminCrUEBm5GQvPby9RjmfY1T/lZ0MXtPq1UxcQK5HIOvKfmuP+GoeAapjGBke/zpOtaGllHQNRp/N0mosj61sxj60bhz6yBXJeHcJum0HCGAM9eR5wMgcq6fwW6zMtwNgH1yckH58+tCTq7ekuuCYEkgHqp9qWc3FYBFWijwPiMCBunluPfnjsKY9bff6Kjysi5zPQFWWfv7UsLqxfuM3pVcxiOXcCrWoO61ct7jm27AZwVBK/eB+Na72N19F/TcXs6W0QGDuxJBjkSAOvTFDE1O4ySYmZA6880qWLLEzkr0n379uVHdOCuJ3D5x+E/wATNCKSGcWmXuLvNuzcOW9aD2yp98x0Pc1btHcM/b8uVR8R03/9e2eq3ZH2oYnp0qfQ6g7SOo/HOI+3r8qKkGUaLz6Ui1yM7gWgDqDj2iBSn4y8aG1qE0YQDy9r3GnJcqDt7DaD959qc7mpuWrRa0bYd42eZJBPVo7joTie+a5d4n8PXV3PeQ+b8RbnunMyOc0WnKLQunZ0Dw54uHwESjSQfskil7xFqNLeRbumBDkmQTg++eRml/w/xEsUKg7VOV94iio4TbZdqgpc3ltoyAp7zymuRcaTp6Zbs2rRFdtXNyXLseURmD0pns6y0UI04AIHTn786A+F9JddovNKhwFTbIInr7EUf1vhu2jl1byyWIgYgVNOpVEarWQhwTXqZgneCA3Y1txu+ty2XkSuB70M0PDYRhbeH2kBjme096GcL0rBWFzdKnM1WEekrYkm5aK/05u1eopFvtXqv2XoTo/YEuvQ+/cqzeaqN6uUnx8ZVutUYSp/LqRLVFRs7FCkGeF6by7AZiBvZio77YBqW/egTMYxV0adbmm28msy646FYP7DS498wSeg5du2K7KrBxt3kJWeJEyJrbUJNtjOeSx06z9g/OgtviAUNkSQIxyz+6vPxL0kDsaqqeiTA5Tbc3qSWmZNG9ZZ+l2dwH6e0Jj9df8ALMUH+l7SIP3VqnEjbuBknB+/vSPOBkn4KzWfOUFGyOY7VJbubMOM9Pb/ACq9rE8t11FoAW7phx0DTJB+fOrraQXbbPImeQicmAM5iKk3WCySK2j0jXjMjYuTJ6U2+INK1zh9u98TWWCvAklDy+4x99AOBWUDFS3ef7MTj50f4BqVuLd08HbeRlbtPQ/f+VPtC3TE69q/N+DAH8Z96YvDzSUXaFMKvpkSeW8kzDHrQ3gvCZJW4RbZTtI75Ikz70a06ohCoTI5H9YiljJXQZJ1kaeP6d7vDrikSbZByOnce4/fXPtNqjbEhgrc4n8ven3hnFcRczuwexH/AKjSN4p4A2n1J2ybR9SH2PIfZy+yjIPGrVBrwtxIM7FyYOeYyRHPrymvfygk3Usam2I+Ky0T09S/ZG6qXDrBZSZzJ/GDgdPnTRwvQo1i5ZvElDtIJyR9UEewpXJDKLTtiPw26yTGN3Q9v24pz4Dd3upM+oEHHPH5cqAazw/c093a4xiG6EdCIxyo7wDRncsDIzy/M9BS34KOFZQA1fD3t6h7ZBhWlTyxzFXNGBME7ifnj5nl/wB6ZU1Wl1Bi6xDqzqrAbtybjsJ7MFgT+817ZpLIZktszrgC6SAfcRzEzQQXKzbT6ZDZYah/LUlPWfhDDdAxiSJ+z5UO1fiPSaWfJZtXdzGCtpfmSAWHsvOOlaeJ7Fy7btXbshPqoogLgGY9xnMmgGp0Y2qylQOs86phbINtgxPGF/6TOp3XA7SdokrjAVcADkIwBTxp+P2blpLV1d6mSyMYaem0zGPn3pbscHW6DsYJcjDRP39hSfxDQXvM/TkiORH1gO0YjFT7020OotpI7Fw7wNpiG+jmOu0zuB59TP20geI9Ze0pueYQl0kBVHwumfUD7VD4e8Ta1WLJaDKVKoeR5wTM5lZEe4imdtTa11q8uot72tpFvHqW4RiHPKCBNK+SMsS8hUZLKK/hIXURbvmSt4q20R9SY58jMiKPcY0v0nTlLreWSdwYYII5H5e1BvDfC2WyFuelkGAORM5E1f4lw1n07BWIcCQCeft7VyRxotgoeHOGX9M9w3rwe0BIMZH+UflVtuM276/oj8QPqHtVaw5CqssfTtYHufeo+IRo7YwoHIxVINyykI118lPYf1q9VD/TqfxFerp7QJU/SNblyq5Na3blRh65Yys6OOKolFbVXN6spfq8NlGMT6w2H80sAoIUqSAcgxAPP3oZxvT+YDe0rHIG+2DkQeYjmJExzFb8cEkMDuDqrBhMExDc+7AmPelt9QyNKtDe3+VdMX4Z5slWUVUvk1NauHIGZ/Oo9XqluHdG1zz6BveO9b6e7HWfTzH31rBRWuqy84z051mxpy0k4AjnipdTph5Xm7hO7bt69c/L94qr9IIjkftpWyi0MPAVVg+muGLd0QD+q/Rs9jH3UF0t+7pb722+JSUIPQzGP45GsabUtKmeWflTDq9KmoA1TDcVCJc+zCv7iIWfl3oz1Zo7oH6Rir7hznO7OevKjGi4j5cFVYGRnoeuDUOq1iBYtgAHnFUtIDPOJ9+X/epxnaGcM5D/AIk0xYfS7Jw0Lc9m6E/P8/nQXQahwZwZEQRynqPemnwzqhbLW7v9GyncH+sOwjryiptR4IYeqyyOjGQGYKw7DPX91F4eB0rVMpaQPI9QGMZ5dfvplta8XUCFVuMuYccx1GMjuDQOxwW6GClGBHcGaJXNRa0Y33CPM6IOfsWPSl7B6pElnSaW5Lrvshdu4FSyCTAG5RIk9wKoeIvElmyhs2S73LkqzQVFtMSROSYmI5ZNF9thtOwIIFyCrSMMCGzHUEAH7RXKvE924dSSu4mduBOY6R7QfkaXzgLbaOq8B8Vi9bUIQwQFXDCcjbByMSDP31tqOJXDfKM48uPgRVUEQDJgS330h+E0a24TcQHH6RT15Rg/WBjPaR1pyt2pW4ync1qG6khczHcDrWVvQKSRS8UaVQLdxZUbhuYdqqXPFtu2m0gXFP61acR8ZW/LtlE8xy+LZ5YPUdR7VnxLwdNXZGqW16rbbbgRdhYNtgMvRlJj7anyK5YdGhKlbCWh46uoUMWLW1JlZPPEgDoY6iodTw1bbv5qb7TKGtP0dSSPqn0sOxqS54QTRXA9m4blt9rMCgwB054yTM5q7rwurVrbPsJzaugf0T/Vz+oeRHTFXXyXVgftAbhurFm+63GjTMAyrEEkchPOBzop9Dtai3LA2xklmAK4M/lNIPGdNeGoa7qE9Vv0snuOR+RkEHrXSOEWdPqOHJZliXBZsEwe2ekQMVy8jcZ0Vil1sAcB4Imp0jNbuNal3Cg5x0IB+Ee3Omrh2jFi0lnaOWXj2GDPvS9a4Tc0N1Ulvo29SZAgP09wDTT4m19lLJa6SA/pUqPrH4fxoQVsVuti9x7U3bSemHABiBncYgUJ/wBLaw+k2Src4wZFEr/6PSkE+ZugnOTHI0GXxHce4CRO0ekkwD06/lVVHywP8BnT3IcB4yZis+L+DfS7SC3BKmYmAftqDh3ELF66E1CkPuMMvKIznkar683LSmGAEwrzIInHKqRkrdE2npiv/NW7/sx/zV6r/wDpRv8AbivU1r/r/KBX5BF3U1A2qqpevVUe/XnQspGeAi2srezqCTAyTyA60GN2mr+TO0z8QtQJChnbsAAcn7SPwrs4YdpJCy5aQY04fyvo92zc81RuQEFTsJBbnzI9UDHzpS1HDG3MxLbR9ZY5kEqMkYnrXYvEFi1c3G6xBRZUo21/iUET0GeUUmcTfTEIWY2y5ucg+OgxEFCR03fFPtV3eyexBYbsHEdeta6e4TI7Z/ZVnVaA7gSSoMndHPqYzn25VUtLLvtnaAcnry7VrAlkmGqbZ5R+AsCTEkd4z/3iq3lGRitiCDUokmhZTrRL5JQj3AODPP8AiKM8F4uLbEN6kb0up6r1FDdEhVg0Bu4PIjsYzFEU0w2kBRkg+4A7Hp/lW7UHoWeIeHGtHem59O59D84/stHJh+PSp9PpOoH31LwjjFzTEgHfbcZRsgieoNN2ht6TVDCtaeCSMkfYQcfaPtpX7RRY2LXlRAmT/HKmPw67CSZNsf0m7II7fPnVbiFuzYB3K9zYJjAnrnP7KFcB8febrVtMEWw3p2xlW5K24e/PpHvU4y7PAZUlkqeLOPX9NdTY1xbd0MQm9hA3GIzjnH2Uv+INW5t+oNub7f8AvXQf5QeAnU27a21Hn232ASMo0SZPZoPyLVXPAzFu26nzUEGeUjtFZunQuWgV4N4iwspYvSysyMC5jaQQConuMR1MUV8SBZttazKutxlxtAK7R7c2+6l/juhZTkFk6iYz8qM8O1QvKu5ZYyjJ1P8AmQadLwzJgMPBZ33t5QJITnGc9/f7Kf7Ott7bduV8u4qh47MPST1nMkE4NKvGPDz2XdrL7rxxtOfSykJgYB2TIPKR0NHNJqGuKjtaQI6AekEHfA5A5gZqfZxloKSl5F/inAVtlzdm0LRgOIBLA5knlnAmoPDPjTejWbkBCdx5y5gAsxPMkgGO9NHie3v0ytcHovfo7jcgHXkew3ACPea53d8M/RtRaLmbbCe38dK0oZtAUmtoP6vxl9H2ogm3zmcycEZ5iMjtU/BfFZvXItgr9Tn0JzI6ikrxXpwr7rbAqcwOlUeD+Z5hYMUxODE/bVXGkIpWztes0KX9MPMXzr6/0RRl3Mg6GcPyMKYMAxmivAFRLgttAi2CABIDEyQW/W9q5lwvjl6y6kmVYgbZPpBJbcpiJ3S2OsnrTn4uS75FrUpChWU3FQEm6fqMu36p6rUpVN7yh8pDFxe7bI8u8AUc/cehmgXjHhL3ND5ds+kZzk49+9VhrreoSyG3C4F3r0BDSMj9lXOL2o05AuFSPi25+4HNHjjTFk7Em1xFbKKAxI27W3GTP20Hfw/5jbi5KkyAD/EUQ4rwKy7hFvC42C0Agg84IPI1X1mluadgFuSIwD0qij8aQO2bN18PgSoZrZwwIOQeme1NnhHjHElsi0dLbu20J2X7ji3gGZyDuEzmKUNFxB71xbYksATujEj6siehmmPhvjBtP+iuozQoAPPb+9Sce1SlFeEa7zYyf6Q4h/8Aa6P/AKyf+yvUo/zltdz/AMxr1N9t+v7BcfYi3BNQm3RNtLUZ09c8Ykkwd5VFPD/HLmju+ZbgkqVYHkVJBjGeYB+yoTYqJ7dVi3F2gvIfv+O77MSFtqDggLMiZiWJPOKNai3bv6ZdXcRoBZUXIDMOhP6gPOIJiMUn8I4Q+oui2kd2Y8lUc2Pt+ZIFdU4TwVXtrbJY2rVvYs/WzO4qPSJMkc+X21WOYtsMditxPRuwDMpZbp3Ks/DMSVBbAwMT0FDuIeF2W2Cm1O4f07jOSCenaaeW0Za6WIkAQo7dqDeJNKX9BIZwI29M1NzZekIt7hF1B6lMHsCRPzGKk0ui3EKAST0Amrmka9bRHhrayRG45+ztUGt8W6q1cKhgIxlFJ+8iafYtlzScPI5fcP3Uf0/B2RQ5i2pAJdm2jIBj1QZo54fvtc02nuG2SzWtzGI3PnMDAyPlXJruquXc3mLvzJJmP2D7KDVbGv0P2m+iFoN+YE7ohfkCfzo9whBdXzNMCLJLCSvqYAlSTtmBgwO1Idng6tpbYBO5ixbHwgnEnqesDGaYfC+le1stoxk71nIzjHbpNGOzZaCOttHymcj9HJRiRz7jPMfKkvjes02naBZQN7DIODkz1EGmJ71xrAtDcUABe2TGJAD9lhgWmY9XtNJ2qtWrpdyD6pVSSDJ5TPUfKaRUaVnRvDHiGzqLSXrjjzWHqhZIZQAR2Ukgt77xV7iq7kW95yq3wuvTJUAjMqwUz15+1cr8IXDbutYeAtwbgf7S5/FZ+6njioNmz5oUG1eOy7uEgFQCCeZCkKMjrAnIp5xvKAn7Bmp4iL1u78TJtLSZBEAfCR8XKftqDw5xcWW/R3HbzJVyRyMDZJ6AGevUzQDivGChK2nm3cEoQIIXIKnEyM07eFfCtvSILlyLjOAcqCFWJ9O7OZEk9hSv4hu2XuIaE3ktaq1cW06q6knkXQyCOzbSBPKpL2qtaaxZuXG27TbA7TBHIf8AFNSWOGG8dTpTMbldIIwRAYj5oQf+1VbfC3F3bf8A0unxt8xQ/qBiY75jcOiml5F8uwVjBd4lxQ6vRsUL2kGWSNv6NWAcFeUFGS4OsA9zQbi6Lq9IqWiN1plMxn4WkT26n5Ci9uwGum2xIDKygn6yQUKyR6vQW/5aQuGJ5b7bl0ICeQ+v9+M9Kq9Jk/wQXvB2pusFtgP3zEDqc9Bj7xRXW+CPJ0oa/d2sZVFt2muksIgEgqATJwAcAnpRjRa8JeVUYEKGZSVhwGgRJ9LGFHp6b+dReGdbd11vUIbjBwBdLrIW2yztxPUggxGJ5xg35YOuaB/C9Zb0yLb8r1EEg3wRuEMVjEoCQ43Rg4pv03Fhr9CDbLWnX1IrZBKAE46Dntb5Uo+LdYNQTY1D+Ww27QyEm3G4MAQR6Tu3Q0kzM8o0Z9XodM5sOpsAKrzbkzuI3gvuDSwOVPIj0ikUUmij8jvwvw7b1di3qXuBLyqScgiATG8SIJA59qojVF7jjeuwpClOat/anpzx3FWvAWvW/plyN1wSy4OQ0EER1AJzyBMVR1eitW7ty3cPkhTOcenmGB/VIpowTtNk+zWUifV2t4XzPKmSd5XaxnG2Rjb1pc454Quax5thQQufWo5TPMwSP21Dx7gd7VowUuCoDBWB2FZPqD9GIIxHXpWo1fEtCjzaUnAyhuTggmVOI5kN7Uzl1+MA1eZD/wAD4XaSzZ05ZUdFTd5RWfM2+suyjLbxkHM1Z4l4QtXfS5JBwbhgMM5WRkk9vnXPvAHjsjUeXcVbly8Za4zHJOTODGN0tXUdXsS9aCfEYJOdpAmfSMFsiDH28qT6eMrd6QnNJYS2In/8bWf1P/Ea9XTvT+qP/D+6vV6P3eL0cf25+zhDaeoXsURCVq9qvKwdCBTWap3rdGLtuh91c0dlA94MsI2n1AL+Wxe1uYgn9EN0gbQSTvPLrjtXRtLrba2QSwzP3SQv/hj8aD+GeCWrenZW53BBocdG1g+W2U+q38dfaqOXZdAqNKxrbToUJnJ5Uh8U0qWLjEMWc5/70cua0oBBkciek/spZ1+pO5iT1qElTOiKwC9bcO/aWCg7jJPU5Hy5QKG6Lgr3r3rBiNxPcdx3rTxVZYMtw5VgIz+EdKYfBmiushdsIQAo557+w5U8ViybeaGzT6y7Y0hS36ilg7QwBg+rbGJEHbXL9No9u4MQHiRyJI9gK63qbSJYuZYjYtoekSfVbBA9XuJPQGYPKlHX6S2gt7EQN5iQGgM+1s++0mT8hTTk0w0iO/ojYsFUdgzwC0ZB5kDt0z/Zo94QtpFsjzGZGe4ZfmFyxMjn8XXtVHWa3eSwiEyzHIHfHTHSifAWTzG2D/8AzMBTy8xkU/Z6icd/amgsgTwKGv4oyay4hzbVtmwfVHbOT0mTmoOL6MsLh3LIBdTHL0iQPbGMc6l4hpGu6h7qJs2u2AJWZ/XB/aa0tXWulbTMASdqkL6uedxkCB3qV28D/uKPDuJXEupdU5tncP28/aRXT+O6Q63R3SrTdtNbuIZPqtsCGH5UFbwPp0svde7cEMIGzbic7ucdevQd6ZfDTqx8tB6XtNbx1Ky6ZA5yImrxleBOolaThdyxfstctG7ZtuGdUgkrMsAG70ZH8pitK3dN6eQ2GD/dIYEERiRBofe+l2WXzY5sMOr8jB+EmhrcFdiWmZ+/7anSayBnReCeO1uXHK2zaR1IkjmxU7RIzzVR7BqHW+LF7V29lZZkORG5cen2E8/ahvh3hRuLsk7wQOWO4GMnlz96311gK7g5HmNJ5jcJ9WORjrVIq1QsnWSxoNYCNrO7biCAY9ByDBGY6/bQjj/ASzB0lWGRnr9lEdK6qhY2nMGYVgjN8twkdPuq02rUt+juuylRIYDHQiYEN+zOKaKTwK7Eq1rnvnygQCYUACNxGJbucnJpx4NwW9w51t+eCmpJ8zbbkQsggl1BUMHIJECD8qTvEVsWdSLqbTJ3FR39/n7Ud4n/ACilrC21Qhht2vuO5RBkSPi5xBxHepTT7UtFYNLL2MWp0driDqz2zbv+URacfCQhlHZc+mOvMA9YoIOPrb0j6a8bfmXluAqT8BMhSyqv6MhvUAAeY6Maj1/iJLWksvbjzupIHIyXEAyJaOX7aDWuPXb14OSsAAMx2++Zb5nE+1CEqVsfkSbpB3w1qN/lraUIiwGXzTLtA3scAyWEwBAWB710C94cs6+yly+WtXNPJVpICqPiBVsFDEziD1pH4vrLvm6XydOVJG9rttdm/kSAymMIdxHdhTT4h43b1l2/oi9ywpsobdyI8xCCTMiTb5TymOlT+UuRU8f6NKlEHcPvjSvdS3eF635QfzGZSEuA5TcvpckAGcfnRDS+Ib/mNeuKhs3ptqtqGYHazld3OdikEHBMQa5Xr7N6xcfT3WlZAuFCGBgyIPQTB2mDODFP/hHTh9K7WLoNrcpIubUa0yjqQMN/iBGTVmuhNOyt/NTTIjshJJY7ABtxJ+PdkYjbHMmaK+FtG8g+ddEyI3BlYwefvGIFbcStXNQU3N8JySCdyGCDy+KZnmMiqNm263mNplLKGCk4ZhB2qQADukwMchE1rtY/9A1Q4/RH/XT/AJR++vUufTdT/s7v/VH/AMdZrpqJC2LKmsuaq271Yu3681MdRI9RcrThOkN7UIg7yfkM1Vv36Zv5P9H62vtyUED59aqmOleBu4zxuxYsGB+kUfjQbh/HPpOkdyomSIPcUP8AFXC2uk7bg9WYq3wHRLb0gRiBtktS5dtlaoHeHeMLcvm2W2lcuDkESAQO/wAj061v4j0OwPcs2zcAklAcqOasB9dflkRVLgWlW/fuXAFHxAEHMdMVZvXrmldAR5gBDZPqTMllznH1Tg1S/uJWKlVtAjT6O3r7YlzbCZbAwOwmmvh9xAEW1DJbA5GZIGPxg1lPD1sF18pfMYbjaOEfrvXPeJTpW3hPQHTM29RuuBptzIVfqgn+8Ax7QO9DUqNvJtxLVLttpyktMNyiHZm6wSFHb0Rk0N4hwF3uIzDaEBCx0MTuIPITOKOXtTZvXrKFSp3syLMHEuJCyGUbAYM5JJM1X8RXrq7QGZ5LNsVYkARJyWgbhA6kGpT5PkkyihabQNvBSAmCEU7gBlpySQvP6olu9FeFW7dqxcvL8QRR5ZgwwPmD1ctswCT2oN4g0Ny2LEof0o8hoyS+4FcmN3OMdgJNWtZoGVAjjapYkkgfApJPuGmIPUCOtUjJIWsEfG+PodOSCEvgDaVMD5Rzbrz9s1Ssmwxm4YYj1dCJEw39vKyO/TpWPF+gSxa0z2xDOwOchliQTuxIlfv9sjdRY8tFcGd7NkH1boE59vzrKryjPVoavF2guX9JtsgBRPmL1cDrK8sgnMSCJihH8mPExbfaqDL+kt6tpIVVAJ5HcJnnmq/A+MvcX6NuIdsJMwG/VzzBHXoTRrwtdR2GmhU1KXSzKcH0EE+odc/cOwprSdRAk2rka8QDXH27AdxuOSFUPiT0wSTHI9ZrzcKtqEDyjMQrgSxVi0BQTHq/j5UtFqnXVakhdi2xefzFUgFZlTkxDbQ2BnJq5pNWNSo8y6W9JkuBho9ThlAXHLcT9cg0JupY0aOUDtEGt3Vu2rTG0GuoJSLhCyAzgEmJKKeWWxzFGdXqEvMbipsbCsSpE7ZMq4w4iFnniKG3NRtgp5gQ3WRmJMnKyTDTtLWyQMQF59qt2/vCgQCLrkhSc7mn4SZJ2nv05mcZGqmbahWJO2ZU5EZA5zBxH8YoXrbrR7HmSqzHzH7KaTo1I5czG8NyjA6yMD8Koay0gQG4eUQ0ZbAxie6gkDEntTqSQHBsQddeZ+agRyAB/bzNBhcM86e+I8O+kWAbIUOHKnaZJHMfhOI6UuP4buAgKjEkAjHPEyBziM0e68iOD8Fvgdpb1wbwNp5qMMwEkweYME5HapdV4YVbj+S5uId/l7IYwpzvAyAMSY64mqreHr87QpDjpyIxOZiDRbwLxJNHffzgVbaSMEneIKiB0In8DS2ndMZJraGPU6XULoEJhrlk7doAbcJhdvplWAkkwDA50xa3w/pk066y5v8ANFqEhiCHYcipxhyfTEDM1W8CXr9xLjai2h80l0bY3mEEkfGPSUG3A55FZ8X2hHwnafVJiJEAwO4BAIbPaoRh2knevXktKfVUIOo0OWFtheLTgysHmZxmP460b8IeINNpbP6ew10uzK6owyF3AMQcGSwGDmJnob/CfD6NDFl8tgQNxz7yIxjkDVq7o7LY/Ro0bFUNEmMGBggHr2OcxVsyeVZJ0ka8Q1F1Wa5bnyyVNi3vYqiEAkAICV/SZHbkAAMU9LxO+rXvNG+5J3KyEMOpIcDdywDP21gWnRy1y4ttZA9KtKt6duAGwQJk4IPSjNqwu4u4O7kWRh656lR1EHMcqeSbQE85NP5w2/1bn/Rvfur1Z/0gv6lz/pn99erk+xL2yndCOl2tb16oxUV2mSIlbUXs10DhFwWdIqEQXEk9prnNzmPnXStT/Vx/dH5UzpIMFbC/BeA2suzb+3tUHE+H+ooMJzJqTw5/Vx86zxHk1NOCGg7wA+H8Mt6e76CfXnOP4FW9L4Z+kM1++SoU4APMDpQ/jf8ASW/kv5068L/q9v8A4vzpJ4j+wP8AkI/EvFNw6pUsI15AwKhAdyxzKQOcAk7pBzOKd7Wrl91lApcAl3iRMCCJhQG6Ce/Skfw9/rdv95d/8t6ZeEf0F/8Aun/zHpoScoKynJHpKkHOHcSQkGNzOGVm5bQoMQfhDyenTPKKSrvEBa1JS8rai8xTymttG+QJUmQFB9JmDyamMfAP94n5Guf8O/rY/wB23+E0kYpqzX4HLxD4dss51Fu3fdviI3vtU9NpJwFbJVT8u1DrXELkXjfVLxux8QI2gTIUdh9nw5EUa8If1gf3T+SVnxb8H/Fd/wD2UrVPqZOwJx7hP0xtMlkMNOgNyDzYgBWVT7AdxEk9KX/F2gOihpm27Tb6i2cEZ6yJ5/qiuj8L+C1/c/8AlpM/lY/qqf8AB/hNVS+YvalQsN4nVrQRbYNyZN1s7B1j8edFuHqy3zfJDu4DC4pKySoDRBEQpK4jlSJpPgPyH510/Sf6u0/99ab9Lx7M85ZW4Ppvo+pZ2W5qNOyFAJLKhDD4g2Nu3fM/tol/KBx+dNbs6TYUABm3goFG0D0nkZ6DMVJwf+p6j/c6j/CaocM+G3/x/wDqpG/k78DpfEWBxFhbW2G9OCTAGYYDl1y5kYO41nR32VmKtswMxOREc5NCtV/SP/eP7Ku2Ov2fmKtFWiMnTCvBNSFcO3qLnau4ZBmfSOnUY70V1GuFu6wuT8AbJgMpkpAA9RkRLAHt7p//ANXp/wDe2v8AGtTeKP61qP7p/JaXrlhUrSGLQBHYJdtC25LSSHUjcFIACzmJ9R7Cr2ut2l11uxpmljbi8u4kL3ALzDbYxiKY9f8A61tf/jD8rtcv8Df6xPzP50iVpv8AH9j3lHQdTY26yzbt7p2+qYIKsQdpic496o/zcsM+o1bXDbCvcDMPgEFxuK5LAGPnBxmjuk/ri/8AD+VVPFn9S1v91fzo0nJR/YZulZB4X8UqbFo2lEIRbYbS2NoCspYCTIM4qn/KKXa2NhIMGRPUz+ylfwB8Q/vL+bUc8WfH99dHEk5ujnnhI5+y6qygLi6qNEEzHtBqVeNsw+JvMnBPaM/jTxf/ANWN8v21zg86RrFmUmdFu+Ird67acXfLYWyt04XdiYE4mcAT1FFbXGbIs2WNtmYmABtLKuZOAAc8xzxyrm/CP6S3/vE/OnjTf1qx/vT/AIqEcDsZ9yfq2/8ApLXqhr1L8vf8Gx6P/9k="/>
          <p:cNvSpPr>
            <a:spLocks noChangeAspect="1" noChangeArrowheads="1"/>
          </p:cNvSpPr>
          <p:nvPr/>
        </p:nvSpPr>
        <p:spPr bwMode="auto">
          <a:xfrm>
            <a:off x="228600" y="3124200"/>
            <a:ext cx="19812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0" name="AutoShape 12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1" name="AutoShape 14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2" name="AutoShape 16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3" name="AutoShape 18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4" name="AutoShape 20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5" name="AutoShape 22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6" name="AutoShape 24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7" name="AutoShape 8" descr="data:image/jpg;base64,/9j/4AAQSkZJRgABAQAAAQABAAD/2wCEAAkGBhQSERUUExQWFRUWGRgYGRgYGBwaHRkaIBwXHBocHxwXHiYeGBolGR4YHy8gIycpLCwsGB4xNTAqNSYrLCkBCQoKDgwOGg8PGiwkHyUsLCwsKSwsKSwsLCwsLCwsKSwsLCwsLCwsLCwsLCwsLCwsLCwsLCwsKSwsLCwsLCksKf/AABEIALkBEQMBIgACEQEDEQH/xAAbAAACAgMBAAAAAAAAAAAAAAAFBgMEAQIHAP/EAEwQAAIBAwIEBAIGBQgIBQQDAAECEQADIQQSBTFBUQYTImEycRRCgZGhsSNSwdHwBxYzNGJysuEVNVNzgpKT8aKzwtLTRFR0wxckQ//EABkBAAMBAQEAAAAAAAAAAAAAAAECAwAEBf/EACoRAAICAgICAQMEAgMAAAAAAAABAhEhMQMSQVEiBBNhMnGhsZHBQlKB/9oADAMBAAIRAxEAPwBGOvrK6onrVCt1avDfGhpKwit+pbd+hqXKlW5UnxnLLjfgN2b1W7b0Fs3qIWGJrlfFk6OKIRV63iahtCpw1dceNJHZFG6JUiio1epkqtJDYRsoqQCsotSRQaG7IwDW6mtd1S3dOVUs8IoAMtIwYzy5QRT8fDKf6UCXJFbZ6asaLSs7QoJMTjtVjhHCw7GSGifSOZxj8cQY96IHbbUru2Aw3pmJxIxkxkA9IOO3ocP0T3P/AAc8/qFqII1nCHb0m22cDGPv5D7arJ4QvbTLogz6S4Mx/dkfj91MalGku0ry9fNo5kr25gA/aKxa1aW3AUhZHQgiPuxEZ/Ku5fT8fo539RIA6f8Ak5RSHusXjJVdon2Bk594+VMdnhdtANqMsmApnsMdSTPvVnTtuIVHKMchSuDkeqSDiDyPeoTqdm0u0sQYKvuCQemI3Nzj3IxT9F6A+Sb8lrQ6bJEGec7cR8+RPy+4VDqOEBzIbn/ZPy6T1qpfusDsLtKgkiByOYO2QFj8j1JqxoOM4fzCCCx9JAEYkkH5Qft+dLLiSd0MuWVVZXv8HJEblJHSY/xRQLWcPFs+tYPuKcratuO/NtQCGwoIMkEECJ6H5VrqNEtxYYbkbPPPzB+qflW+1HwZcz8iQ7AjPKvJ4hSwnpGaJ8a8LG2ha2WdQJg/FHWI+KOuPfIpE4tZK+llZTgwQQYORg9xBrn5OF1ZaPJYd/nOp59aD8J4N5mpa43wzgUW4XorV1VWINMel4CVVsxAxXNGaWCjg3sylxFEAAVDd0ytyME0IctDbjyq/Y1K+UMzPWipOzNFtNKwtFZz0NacK0F22Jdt09e1Y1elbYCpJmrWn1ZtWYaSaVR8sL2C+Pal9wKrPekvxddvMFgfdXTXsB0kc4rnfG9ay3CrD4TVFlprKA66uwB9Ju/7OvUU/wBPL2rFJ9uP5E7/AJFyK8alZKjIrhshF5MA1sr1HNeBo0WUUy/p3opp3oJYaiVi7UnHJSEQxauVYU0Ns3qu27tFuijwW0FTpVW2aMcN4VvQux2qMDEkn29h3o8UZcsqic850VrckgAEk8gKIWuD3C6oy7ZIB5GPeFM8p+6ia2hYM7DsYLBH1ojqOpyMdzWvFLqLPmAzzwxIHZQPrQMScEmvW4/ooL9TIPlfgn0nCtu5BBJEgGFaOQnntwSY9hWLtljIL+hY3ZmRyjvE9B79614Jx4SELQh5OMFTOIkkgYmOQq2B5d1Vc7rbAFSB6WPeQCWYY54Bz8+9Lrgk85B+u11tLyguIJHKYAPyxAwIHWr2i44GgXk9LSA557eQBM7iMnND/Edu3JFsB8qAVGPrbh/eA2CBzqkdajxKsCu3cZgADmCIPUdT9lMsgqgrqrFoXlVp2wSXYrDLIiIPzE8/bnU12zaAbexJJIhIOSTsgKCPxFT8OcaoFHUA7iVgYDAH0nvjPvzoPrGtWVfy/MlYVmUFFEZaZY7iMcgAJFZMzNF8TNab1INxOSZEx0MfjRrXXA2ka/awcEgYKEMZbHM9ftpQ1Gl3iDIIOe4z1o14Z1S2t4baVgBy2Btk9zBJmAMkxAp5RW0CLejSzrb131Bgx9eYAIMEGYyJLASceqsav07AGCiPUQuDgblJiTlQMDM+5nbimhVHKgEhiWBURIJhEHLbCB5J6gTkSImO027TkNkEgneNpYk/DkwRn/Ol7JYQ1PYZ4drDftFCBvAa4ijGQSHVh0MnkQOYNe4frIx0OeY9/u+R96HaFYvC5bJVcSPcbT26+uR2YdqK39IEv7hGx4cZiJP3YafsmjhWhWrDFq6Tg9eRPfp+77aVfF3APpDeaPjAMjuFwR817dQe4phtPuWazriI3jnh/tEK4+ZUg/dSdVoaMmsnK7/F1tFVQSfamix4oL2YZYgVBx3gFtbnmKBDEg+zg5+QPOPeq2m4aLrbSYWvL5uNRmejCVxsGBWZiWkBj99HNbweNMCkz0FT8X0CWig3ytGdEglTMrHKpWkHOhe4Hx27bZEup6ep7VJ404ohCvaPwnMUR4prbQLEgQBSLxnWh7bG1kHpWgtr2aSrJc1fjAqoAOTSPquPubrbxJY4qTR8Fus4Ykx704cT8G2Ut23uGS0ERVYcdYbElJsWf5vXv7H316mP/Rln9c/fWanfP7QnWHsT2WoGSiHkV76LXnRkc+gb5dY8uiD2Yqu6VdF4sjtmKto9VordTQZVSL9l6KaZpgDJ9qBWSSQB1p74DphZsu0kOdo3LnBmVEQe24zVOL6Z8ss6F5J0XNFwNVH6YmcYGNpzznMx0xTHpuGWto2P6RBIEbwACWgcyT36TyoDqLLFA0nAlhOZ95POIMe9S2NbeuXVKBF2kZZgu44EAk5x0+dexDjhxLCo5Lcixq9O8B93YA7g0kgwTOcYx8qGarhLXGUtcEcjJGfxmPama7oA7SItbdzZI9DnrMkFSOUcs0rcT4dtQOuQMAz16wO00ylkFFjVXFslVtqFKjFw8yevPp0opw3iwvRbYwXnaT9S5EQPY9PtpG4hxNmHrJ3A9Rzn58ulQ8N4g29VBwzKPfJAx3zVlnDFr0PHE+H3dMu+4EcAggglSCCPVHXITIjtS1Y4luVt4lGY5Bzu7+rB+2iniVDqLbhG3XNMdrZnfbmCcdiD9lAwiraKXILASAGwOkSBnBnmOdL2o1WFeE6x7fl7l9O64VGF9USxkY7Rj2Aox4rsXFO+1hLhHmBjKhh2x1BmfagGnvPcJ8xmELuB5AtChZjAAUdBmIpm4Ro1vadrDyQ/qVu7AYjpG5SYHQkUXLFhSyKtrUAuYJYlgOXTGR3JM0xae9bwd8FiwfYORUnaCPhac8u9KNy8Bd8qyTuUnJ9MQDPupBkznlyq5w64g2iS/I+k8hmft9jSRk0M4jtrES/pQFIRraoZPPaebewJmTnmaWbDWzdYCdrC2GEiVKkbiDyYE+qB/lRjw/xgXNR5D8mQqAcwkRGMGABNBhdUX3QrDKWDLiJBO44GF7DpRujUG+EWQxkmSOQ5kYjJ6kj8vajmvszaRpACNDH+y2MR/aiPnQvgGkCu0DLATPtj7Mdv2Uwvpg9u4n6yn7+a/iBQ7ASyaWbBYSvw4g/tmobI3b1Pf8/Q35qfsqxpwRZXoI5T/E9qH2rkXuUKSQTjqP8A3QayboDWShxC15lsoPiIUz7kbf8AGqj7felY6O6gDz6TTVxO5sukR0fHfbcLj8BQji94opRRPXE4npmub6pYR08P5Bd/iamUuZIEih/D/FxHpzCmJqrqeFPcuKWn7KZdB4bQJyFca428PB0rIleINZdvFgpwe1acG0L2iMyD0NNd7w8oJYYpW43qXRgqffV5QTRG6Y08PZcyK11Oje4u+P0amOdA+HcfhIYeqqNrjTs922bjBTmJpIteSs22sByLftXqVft/GvU1k8+gyumrD6aii2aiu2q4o8dHAp2Bb1mqV23RnUW6G6haZqi8WD2rNq2WIABJOAB3rFznTr4P4CET6Q4O4iUHZTjd7yPbl86PDxfclnQ7dIk4B4QuWh9Iby32A+hWJZDiSQBGB2LRPtRvQNzBLC2SGIAmCBAPbJgdhNENLxDyTKhj6mWAMdCRy79SOYPzrOttKjyuLdzC/wBh5B2nniRI/wAhXqRio4WiTd7FvinmtKAwJ3zPKQDGMn+O1UbvEgmnTE+rIJjA6T0/zpo43aFsWyGBwygdhA6Dp70i8d1aoAuDk7oHKQOXvQvsqRlgI8J8VXfOLHNiDvDGfT296u63Vi0UuC0Lli4dyyOUcwW5yCB9lLOmtMIjCEZkdPtpj4dqvNtPpnYC3gpuHNwREQcA5Jz+dWSpAbBepUX7qlnAZto9gIABMdvvodY0zC4GVyAjAhgDgjr7Vm2pt3FR8EMQ84AEiYI7jl86nXXLIQboBkQJmTzP4Csmahk4bqrdq6PUVBU+qJJ9iB3OKF+IeANYvPtk22h1B/Vbp9nw/ZUvEUuFlvMEG9oVUAGZEggfhTFxC2dTog0HzLJEjupwTHsYPtBpZPAY7BWm4iNqR6gGG8AiNgiQJ5mN2T7Vf0/GG3BkgJb2hZidpcCMRMA+56DFCeH202GdwNtgDCyWOZIHKAI9zNXbVn0jahaS3q3BZBPpwcCBM9+9CMrNJUR+MeCWk1fnF2QagB1KryMQ/wCM8v1qucS01uUNiF2tsMZkkHBk5MTnlV3x7o9/D7d0AbrDgfJW9P57aS9DxRgCgOwypJEMSRBGY6MJgYoSu7sbwP8AwfTut6FUBARkxnlu5e8j50M8bWhY1wfreCPzmOSnERG4T99H/Ct8ELubMZPfH5k59qHfyper6PcQbjue3AyZIUgfPnimu8CoI8D1yFlHKes+/fpimVnCsMg56fx+Fc10PEGtnaysD9XEGMYMe00cs8YZpBHL3n/uJ65zSGGW46C3sBHpaI5d4/DFBeIXeUZ/eIgcuefw61W4lrhb1LBhKuqv7mQJGfcfjVa5f3TmOf74n5H8aZOjUXuLkFrTnkwaftww+WT91DtZZBCmYbKfMjMx0xUl25usKOquQMjsDU/kqbVx2+qFYfMkLHzJNCVNZGjcXgBabFzaTNet6xkvFGB296Kavw7cIW7bI9xQnjHiAIVGwM05IribSs6k2wnxS0DYhOfOaVk0TMwBX7abL/ELOxSo2gjMnrS/plvtfJx5fORzp1P4WhXG5FHXaO2oO4AEVzviup23WIwTXYbHhX6TeG4/owMxzmk7xh4EZbzJbEj6pPajGUZ3RmpLYi/6Xas0S/mDqPb76zWpC0zorCql41PduVRv3aiebBMrahqF6lqt6i7VC6ajI7uOJJwXQC9fVW+HLN/dAJI+2As/2q6GtsspUGIB+HkI+t2P7hSn4YtAC62ZICj8z+Apg09/LGSVnvzmYn91d3CusUjT2e4tea2VVJbfIHzO0GI9pNWNDxPYGt3RhmlpkzMZB6R+yrdvVKLcEeqefb/Ok/xFxxxNtVzv5xIiMR86uneCYc405tkIx3qQfLeTkEjnHNl6jrzpf1WnV1BJG4GYOI955dqmt8UFxhpLhn0D1j6lyJx2oLxK8VmzdEMk/b2P90iKKVGbNtWly625Y2Wwo5jPcx2nE+1WdIhtldyGRLMDuBI6Qeg5ZHagen4lctkqPhYQflRDhXGbrv63ZvRsG8z6BEKJ5Adq0ZBaSC3Gx9IsfSIh7fpce3Qx3H7aGpxPzVYhfLA24XqQAIE57mjPCOIoGKXgCrkqxyJB9qB3uFvpr9yyYIkMrnquY9sjmPalfxdjLKoL2LwbqWbcQrDHpgwc+8T7U1eF3cXJcgo/6I5ycDoByg8zFJ/DdZbXy2Yx6huKiSB12g4J/CjHCNaC6lCTkQSOnv2pk0xWiHV61rGpvaYgLBC+x/Vb7RminCrUEBm5GQvPby9RjmfY1T/lZ0MXtPq1UxcQK5HIOvKfmuP+GoeAapjGBke/zpOtaGllHQNRp/N0mosj61sxj60bhz6yBXJeHcJum0HCGAM9eR5wMgcq6fwW6zMtwNgH1yckH58+tCTq7ekuuCYEkgHqp9qWc3FYBFWijwPiMCBunluPfnjsKY9bff6Kjysi5zPQFWWfv7UsLqxfuM3pVcxiOXcCrWoO61ct7jm27AZwVBK/eB+Na72N19F/TcXs6W0QGDuxJBjkSAOvTFDE1O4ySYmZA6880qWLLEzkr0n379uVHdOCuJ3D5x+E/wATNCKSGcWmXuLvNuzcOW9aD2yp98x0Pc1btHcM/b8uVR8R03/9e2eq3ZH2oYnp0qfQ6g7SOo/HOI+3r8qKkGUaLz6Ui1yM7gWgDqDj2iBSn4y8aG1qE0YQDy9r3GnJcqDt7DaD959qc7mpuWrRa0bYd42eZJBPVo7joTie+a5d4n8PXV3PeQ+b8RbnunMyOc0WnKLQunZ0Dw54uHwESjSQfskil7xFqNLeRbumBDkmQTg++eRml/w/xEsUKg7VOV94iio4TbZdqgpc3ltoyAp7zymuRcaTp6Zbs2rRFdtXNyXLseURmD0pns6y0UI04AIHTn786A+F9JddovNKhwFTbIInr7EUf1vhu2jl1byyWIgYgVNOpVEarWQhwTXqZgneCA3Y1txu+ty2XkSuB70M0PDYRhbeH2kBjme096GcL0rBWFzdKnM1WEekrYkm5aK/05u1eopFvtXqv2XoTo/YEuvQ+/cqzeaqN6uUnx8ZVutUYSp/LqRLVFRs7FCkGeF6by7AZiBvZio77YBqW/egTMYxV0adbmm28msy646FYP7DS498wSeg5du2K7KrBxt3kJWeJEyJrbUJNtjOeSx06z9g/OgtviAUNkSQIxyz+6vPxL0kDsaqqeiTA5Tbc3qSWmZNG9ZZ+l2dwH6e0Jj9df8ALMUH+l7SIP3VqnEjbuBknB+/vSPOBkn4KzWfOUFGyOY7VJbubMOM9Pb/ACq9rE8t11FoAW7phx0DTJB+fOrraQXbbPImeQicmAM5iKk3WCySK2j0jXjMjYuTJ6U2+INK1zh9u98TWWCvAklDy+4x99AOBWUDFS3ef7MTj50f4BqVuLd08HbeRlbtPQ/f+VPtC3TE69q/N+DAH8Z96YvDzSUXaFMKvpkSeW8kzDHrQ3gvCZJW4RbZTtI75Ikz70a06ohCoTI5H9YiljJXQZJ1kaeP6d7vDrikSbZByOnce4/fXPtNqjbEhgrc4n8ven3hnFcRczuwexH/AKjSN4p4A2n1J2ybR9SH2PIfZy+yjIPGrVBrwtxIM7FyYOeYyRHPrymvfygk3Usam2I+Ky0T09S/ZG6qXDrBZSZzJ/GDgdPnTRwvQo1i5ZvElDtIJyR9UEewpXJDKLTtiPw26yTGN3Q9v24pz4Dd3upM+oEHHPH5cqAazw/c093a4xiG6EdCIxyo7wDRncsDIzy/M9BS34KOFZQA1fD3t6h7ZBhWlTyxzFXNGBME7ifnj5nl/wB6ZU1Wl1Bi6xDqzqrAbtybjsJ7MFgT+817ZpLIZktszrgC6SAfcRzEzQQXKzbT6ZDZYah/LUlPWfhDDdAxiSJ+z5UO1fiPSaWfJZtXdzGCtpfmSAWHsvOOlaeJ7Fy7btXbshPqoogLgGY9xnMmgGp0Y2qylQOs86phbINtgxPGF/6TOp3XA7SdokrjAVcADkIwBTxp+P2blpLV1d6mSyMYaem0zGPn3pbscHW6DsYJcjDRP39hSfxDQXvM/TkiORH1gO0YjFT7020OotpI7Fw7wNpiG+jmOu0zuB59TP20geI9Ze0pueYQl0kBVHwumfUD7VD4e8Ta1WLJaDKVKoeR5wTM5lZEe4imdtTa11q8uot72tpFvHqW4RiHPKCBNK+SMsS8hUZLKK/hIXURbvmSt4q20R9SY58jMiKPcY0v0nTlLreWSdwYYII5H5e1BvDfC2WyFuelkGAORM5E1f4lw1n07BWIcCQCeft7VyRxotgoeHOGX9M9w3rwe0BIMZH+UflVtuM276/oj8QPqHtVaw5CqssfTtYHufeo+IRo7YwoHIxVINyykI118lPYf1q9VD/TqfxFerp7QJU/SNblyq5Na3blRh65Yys6OOKolFbVXN6spfq8NlGMT6w2H80sAoIUqSAcgxAPP3oZxvT+YDe0rHIG+2DkQeYjmJExzFb8cEkMDuDqrBhMExDc+7AmPelt9QyNKtDe3+VdMX4Z5slWUVUvk1NauHIGZ/Oo9XqluHdG1zz6BveO9b6e7HWfTzH31rBRWuqy84z051mxpy0k4AjnipdTph5Xm7hO7bt69c/L94qr9IIjkftpWyi0MPAVVg+muGLd0QD+q/Rs9jH3UF0t+7pb722+JSUIPQzGP45GsabUtKmeWflTDq9KmoA1TDcVCJc+zCv7iIWfl3oz1Zo7oH6Rir7hznO7OevKjGi4j5cFVYGRnoeuDUOq1iBYtgAHnFUtIDPOJ9+X/epxnaGcM5D/AIk0xYfS7Jw0Lc9m6E/P8/nQXQahwZwZEQRynqPemnwzqhbLW7v9GyncH+sOwjryiptR4IYeqyyOjGQGYKw7DPX91F4eB0rVMpaQPI9QGMZ5dfvplta8XUCFVuMuYccx1GMjuDQOxwW6GClGBHcGaJXNRa0Y33CPM6IOfsWPSl7B6pElnSaW5Lrvshdu4FSyCTAG5RIk9wKoeIvElmyhs2S73LkqzQVFtMSROSYmI5ZNF9thtOwIIFyCrSMMCGzHUEAH7RXKvE924dSSu4mduBOY6R7QfkaXzgLbaOq8B8Vi9bUIQwQFXDCcjbByMSDP31tqOJXDfKM48uPgRVUEQDJgS330h+E0a24TcQHH6RT15Rg/WBjPaR1pyt2pW4ync1qG6khczHcDrWVvQKSRS8UaVQLdxZUbhuYdqqXPFtu2m0gXFP61acR8ZW/LtlE8xy+LZ5YPUdR7VnxLwdNXZGqW16rbbbgRdhYNtgMvRlJj7anyK5YdGhKlbCWh46uoUMWLW1JlZPPEgDoY6iodTw1bbv5qb7TKGtP0dSSPqn0sOxqS54QTRXA9m4blt9rMCgwB054yTM5q7rwurVrbPsJzaugf0T/Vz+oeRHTFXXyXVgftAbhurFm+63GjTMAyrEEkchPOBzop9Dtai3LA2xklmAK4M/lNIPGdNeGoa7qE9Vv0snuOR+RkEHrXSOEWdPqOHJZliXBZsEwe2ekQMVy8jcZ0Vil1sAcB4Imp0jNbuNal3Cg5x0IB+Ee3Omrh2jFi0lnaOWXj2GDPvS9a4Tc0N1Ulvo29SZAgP09wDTT4m19lLJa6SA/pUqPrH4fxoQVsVuti9x7U3bSemHABiBncYgUJ/wBLaw+k2Src4wZFEr/6PSkE+ZugnOTHI0GXxHce4CRO0ekkwD06/lVVHywP8BnT3IcB4yZis+L+DfS7SC3BKmYmAftqDh3ELF66E1CkPuMMvKIznkar683LSmGAEwrzIInHKqRkrdE2npiv/NW7/sx/zV6r/wDpRv8AbivU1r/r/KBX5BF3U1A2qqpevVUe/XnQspGeAi2srezqCTAyTyA60GN2mr+TO0z8QtQJChnbsAAcn7SPwrs4YdpJCy5aQY04fyvo92zc81RuQEFTsJBbnzI9UDHzpS1HDG3MxLbR9ZY5kEqMkYnrXYvEFi1c3G6xBRZUo21/iUET0GeUUmcTfTEIWY2y5ucg+OgxEFCR03fFPtV3eyexBYbsHEdeta6e4TI7Z/ZVnVaA7gSSoMndHPqYzn25VUtLLvtnaAcnry7VrAlkmGqbZ5R+AsCTEkd4z/3iq3lGRitiCDUokmhZTrRL5JQj3AODPP8AiKM8F4uLbEN6kb0up6r1FDdEhVg0Bu4PIjsYzFEU0w2kBRkg+4A7Hp/lW7UHoWeIeHGtHem59O59D84/stHJh+PSp9PpOoH31LwjjFzTEgHfbcZRsgieoNN2ht6TVDCtaeCSMkfYQcfaPtpX7RRY2LXlRAmT/HKmPw67CSZNsf0m7II7fPnVbiFuzYB3K9zYJjAnrnP7KFcB8febrVtMEWw3p2xlW5K24e/PpHvU4y7PAZUlkqeLOPX9NdTY1xbd0MQm9hA3GIzjnH2Uv+INW5t+oNub7f8AvXQf5QeAnU27a21Hn232ASMo0SZPZoPyLVXPAzFu26nzUEGeUjtFZunQuWgV4N4iwspYvSysyMC5jaQQConuMR1MUV8SBZttazKutxlxtAK7R7c2+6l/juhZTkFk6iYz8qM8O1QvKu5ZYyjJ1P8AmQadLwzJgMPBZ33t5QJITnGc9/f7Kf7Ott7bduV8u4qh47MPST1nMkE4NKvGPDz2XdrL7rxxtOfSykJgYB2TIPKR0NHNJqGuKjtaQI6AekEHfA5A5gZqfZxloKSl5F/inAVtlzdm0LRgOIBLA5knlnAmoPDPjTejWbkBCdx5y5gAsxPMkgGO9NHie3v0ytcHovfo7jcgHXkew3ACPea53d8M/RtRaLmbbCe38dK0oZtAUmtoP6vxl9H2ogm3zmcycEZ5iMjtU/BfFZvXItgr9Tn0JzI6ikrxXpwr7rbAqcwOlUeD+Z5hYMUxODE/bVXGkIpWztes0KX9MPMXzr6/0RRl3Mg6GcPyMKYMAxmivAFRLgttAi2CABIDEyQW/W9q5lwvjl6y6kmVYgbZPpBJbcpiJ3S2OsnrTn4uS75FrUpChWU3FQEm6fqMu36p6rUpVN7yh8pDFxe7bI8u8AUc/cehmgXjHhL3ND5ds+kZzk49+9VhrreoSyG3C4F3r0BDSMj9lXOL2o05AuFSPi25+4HNHjjTFk7Em1xFbKKAxI27W3GTP20Hfw/5jbi5KkyAD/EUQ4rwKy7hFvC42C0Agg84IPI1X1mluadgFuSIwD0qij8aQO2bN18PgSoZrZwwIOQeme1NnhHjHElsi0dLbu20J2X7ji3gGZyDuEzmKUNFxB71xbYksATujEj6siehmmPhvjBtP+iuozQoAPPb+9Sce1SlFeEa7zYyf6Q4h/8Aa6P/AKyf+yvUo/zltdz/AMxr1N9t+v7BcfYi3BNQm3RNtLUZ09c8Ykkwd5VFPD/HLmju+ZbgkqVYHkVJBjGeYB+yoTYqJ7dVi3F2gvIfv+O77MSFtqDggLMiZiWJPOKNai3bv6ZdXcRoBZUXIDMOhP6gPOIJiMUn8I4Q+oui2kd2Y8lUc2Pt+ZIFdU4TwVXtrbJY2rVvYs/WzO4qPSJMkc+X21WOYtsMditxPRuwDMpZbp3Ks/DMSVBbAwMT0FDuIeF2W2Cm1O4f07jOSCenaaeW0Za6WIkAQo7dqDeJNKX9BIZwI29M1NzZekIt7hF1B6lMHsCRPzGKk0ui3EKAST0Amrmka9bRHhrayRG45+ztUGt8W6q1cKhgIxlFJ+8iafYtlzScPI5fcP3Uf0/B2RQ5i2pAJdm2jIBj1QZo54fvtc02nuG2SzWtzGI3PnMDAyPlXJruquXc3mLvzJJmP2D7KDVbGv0P2m+iFoN+YE7ohfkCfzo9whBdXzNMCLJLCSvqYAlSTtmBgwO1Idng6tpbYBO5ixbHwgnEnqesDGaYfC+le1stoxk71nIzjHbpNGOzZaCOttHymcj9HJRiRz7jPMfKkvjes02naBZQN7DIODkz1EGmJ71xrAtDcUABe2TGJAD9lhgWmY9XtNJ2qtWrpdyD6pVSSDJ5TPUfKaRUaVnRvDHiGzqLSXrjjzWHqhZIZQAR2Ukgt77xV7iq7kW95yq3wuvTJUAjMqwUz15+1cr8IXDbutYeAtwbgf7S5/FZ+6njioNmz5oUG1eOy7uEgFQCCeZCkKMjrAnIp5xvKAn7Bmp4iL1u78TJtLSZBEAfCR8XKftqDw5xcWW/R3HbzJVyRyMDZJ6AGevUzQDivGChK2nm3cEoQIIXIKnEyM07eFfCtvSILlyLjOAcqCFWJ9O7OZEk9hSv4hu2XuIaE3ktaq1cW06q6knkXQyCOzbSBPKpL2qtaaxZuXG27TbA7TBHIf8AFNSWOGG8dTpTMbldIIwRAYj5oQf+1VbfC3F3bf8A0unxt8xQ/qBiY75jcOiml5F8uwVjBd4lxQ6vRsUL2kGWSNv6NWAcFeUFGS4OsA9zQbi6Lq9IqWiN1plMxn4WkT26n5Ci9uwGum2xIDKygn6yQUKyR6vQW/5aQuGJ5b7bl0ICeQ+v9+M9Kq9Jk/wQXvB2pusFtgP3zEDqc9Bj7xRXW+CPJ0oa/d2sZVFt2muksIgEgqATJwAcAnpRjRa8JeVUYEKGZSVhwGgRJ9LGFHp6b+dReGdbd11vUIbjBwBdLrIW2yztxPUggxGJ5xg35YOuaB/C9Zb0yLb8r1EEg3wRuEMVjEoCQ43Rg4pv03Fhr9CDbLWnX1IrZBKAE46Dntb5Uo+LdYNQTY1D+Ww27QyEm3G4MAQR6Tu3Q0kzM8o0Z9XodM5sOpsAKrzbkzuI3gvuDSwOVPIj0ikUUmij8jvwvw7b1di3qXuBLyqScgiATG8SIJA59qojVF7jjeuwpClOat/anpzx3FWvAWvW/plyN1wSy4OQ0EER1AJzyBMVR1eitW7ty3cPkhTOcenmGB/VIpowTtNk+zWUifV2t4XzPKmSd5XaxnG2Rjb1pc454Quax5thQQufWo5TPMwSP21Dx7gd7VowUuCoDBWB2FZPqD9GIIxHXpWo1fEtCjzaUnAyhuTggmVOI5kN7Uzl1+MA1eZD/wAD4XaSzZ05ZUdFTd5RWfM2+suyjLbxkHM1Z4l4QtXfS5JBwbhgMM5WRkk9vnXPvAHjsjUeXcVbly8Za4zHJOTODGN0tXUdXsS9aCfEYJOdpAmfSMFsiDH28qT6eMrd6QnNJYS2In/8bWf1P/Ea9XTvT+qP/D+6vV6P3eL0cf25+zhDaeoXsURCVq9qvKwdCBTWap3rdGLtuh91c0dlA94MsI2n1AL+Wxe1uYgn9EN0gbQSTvPLrjtXRtLrba2QSwzP3SQv/hj8aD+GeCWrenZW53BBocdG1g+W2U+q38dfaqOXZdAqNKxrbToUJnJ5Uh8U0qWLjEMWc5/70cua0oBBkciek/spZ1+pO5iT1qElTOiKwC9bcO/aWCg7jJPU5Hy5QKG6Lgr3r3rBiNxPcdx3rTxVZYMtw5VgIz+EdKYfBmiushdsIQAo557+w5U8ViybeaGzT6y7Y0hS36ilg7QwBg+rbGJEHbXL9No9u4MQHiRyJI9gK63qbSJYuZYjYtoekSfVbBA9XuJPQGYPKlHX6S2gt7EQN5iQGgM+1s++0mT8hTTk0w0iO/ojYsFUdgzwC0ZB5kDt0z/Zo94QtpFsjzGZGe4ZfmFyxMjn8XXtVHWa3eSwiEyzHIHfHTHSifAWTzG2D/8AzMBTy8xkU/Z6icd/amgsgTwKGv4oyay4hzbVtmwfVHbOT0mTmoOL6MsLh3LIBdTHL0iQPbGMc6l4hpGu6h7qJs2u2AJWZ/XB/aa0tXWulbTMASdqkL6uedxkCB3qV28D/uKPDuJXEupdU5tncP28/aRXT+O6Q63R3SrTdtNbuIZPqtsCGH5UFbwPp0svde7cEMIGzbic7ucdevQd6ZfDTqx8tB6XtNbx1Ky6ZA5yImrxleBOolaThdyxfstctG7ZtuGdUgkrMsAG70ZH8pitK3dN6eQ2GD/dIYEERiRBofe+l2WXzY5sMOr8jB+EmhrcFdiWmZ+/7anSayBnReCeO1uXHK2zaR1IkjmxU7RIzzVR7BqHW+LF7V29lZZkORG5cen2E8/ahvh3hRuLsk7wQOWO4GMnlz96311gK7g5HmNJ5jcJ9WORjrVIq1QsnWSxoNYCNrO7biCAY9ByDBGY6/bQjj/ASzB0lWGRnr9lEdK6qhY2nMGYVgjN8twkdPuq02rUt+juuylRIYDHQiYEN+zOKaKTwK7Eq1rnvnygQCYUACNxGJbucnJpx4NwW9w51t+eCmpJ8zbbkQsggl1BUMHIJECD8qTvEVsWdSLqbTJ3FR39/n7Ud4n/ACilrC21Qhht2vuO5RBkSPi5xBxHepTT7UtFYNLL2MWp0driDqz2zbv+URacfCQhlHZc+mOvMA9YoIOPrb0j6a8bfmXluAqT8BMhSyqv6MhvUAAeY6Maj1/iJLWksvbjzupIHIyXEAyJaOX7aDWuPXb14OSsAAMx2++Zb5nE+1CEqVsfkSbpB3w1qN/lraUIiwGXzTLtA3scAyWEwBAWB710C94cs6+yly+WtXNPJVpICqPiBVsFDEziD1pH4vrLvm6XydOVJG9rttdm/kSAymMIdxHdhTT4h43b1l2/oi9ywpsobdyI8xCCTMiTb5TymOlT+UuRU8f6NKlEHcPvjSvdS3eF635QfzGZSEuA5TcvpckAGcfnRDS+Ib/mNeuKhs3ptqtqGYHazld3OdikEHBMQa5Xr7N6xcfT3WlZAuFCGBgyIPQTB2mDODFP/hHTh9K7WLoNrcpIubUa0yjqQMN/iBGTVmuhNOyt/NTTIjshJJY7ABtxJ+PdkYjbHMmaK+FtG8g+ddEyI3BlYwefvGIFbcStXNQU3N8JySCdyGCDy+KZnmMiqNm263mNplLKGCk4ZhB2qQADukwMchE1rtY/9A1Q4/RH/XT/AJR++vUufTdT/s7v/VH/AMdZrpqJC2LKmsuaq271Yu3681MdRI9RcrThOkN7UIg7yfkM1Vv36Zv5P9H62vtyUED59aqmOleBu4zxuxYsGB+kUfjQbh/HPpOkdyomSIPcUP8AFXC2uk7bg9WYq3wHRLb0gRiBtktS5dtlaoHeHeMLcvm2W2lcuDkESAQO/wAj061v4j0OwPcs2zcAklAcqOasB9dflkRVLgWlW/fuXAFHxAEHMdMVZvXrmldAR5gBDZPqTMllznH1Tg1S/uJWKlVtAjT6O3r7YlzbCZbAwOwmmvh9xAEW1DJbA5GZIGPxg1lPD1sF18pfMYbjaOEfrvXPeJTpW3hPQHTM29RuuBptzIVfqgn+8Ax7QO9DUqNvJtxLVLttpyktMNyiHZm6wSFHb0Rk0N4hwF3uIzDaEBCx0MTuIPITOKOXtTZvXrKFSp3syLMHEuJCyGUbAYM5JJM1X8RXrq7QGZ5LNsVYkARJyWgbhA6kGpT5PkkyihabQNvBSAmCEU7gBlpySQvP6olu9FeFW7dqxcvL8QRR5ZgwwPmD1ctswCT2oN4g0Ny2LEof0o8hoyS+4FcmN3OMdgJNWtZoGVAjjapYkkgfApJPuGmIPUCOtUjJIWsEfG+PodOSCEvgDaVMD5Rzbrz9s1Ssmwxm4YYj1dCJEw39vKyO/TpWPF+gSxa0z2xDOwOchliQTuxIlfv9sjdRY8tFcGd7NkH1boE59vzrKryjPVoavF2guX9JtsgBRPmL1cDrK8sgnMSCJihH8mPExbfaqDL+kt6tpIVVAJ5HcJnnmq/A+MvcX6NuIdsJMwG/VzzBHXoTRrwtdR2GmhU1KXSzKcH0EE+odc/cOwprSdRAk2rka8QDXH27AdxuOSFUPiT0wSTHI9ZrzcKtqEDyjMQrgSxVi0BQTHq/j5UtFqnXVakhdi2xefzFUgFZlTkxDbQ2BnJq5pNWNSo8y6W9JkuBho9ThlAXHLcT9cg0JupY0aOUDtEGt3Vu2rTG0GuoJSLhCyAzgEmJKKeWWxzFGdXqEvMbipsbCsSpE7ZMq4w4iFnniKG3NRtgp5gQ3WRmJMnKyTDTtLWyQMQF59qt2/vCgQCLrkhSc7mn4SZJ2nv05mcZGqmbahWJO2ZU5EZA5zBxH8YoXrbrR7HmSqzHzH7KaTo1I5czG8NyjA6yMD8Koay0gQG4eUQ0ZbAxie6gkDEntTqSQHBsQddeZ+agRyAB/bzNBhcM86e+I8O+kWAbIUOHKnaZJHMfhOI6UuP4buAgKjEkAjHPEyBziM0e68iOD8Fvgdpb1wbwNp5qMMwEkweYME5HapdV4YVbj+S5uId/l7IYwpzvAyAMSY64mqreHr87QpDjpyIxOZiDRbwLxJNHffzgVbaSMEneIKiB0In8DS2ndMZJraGPU6XULoEJhrlk7doAbcJhdvplWAkkwDA50xa3w/pk066y5v8ANFqEhiCHYcipxhyfTEDM1W8CXr9xLjai2h80l0bY3mEEkfGPSUG3A55FZ8X2hHwnafVJiJEAwO4BAIbPaoRh2knevXktKfVUIOo0OWFtheLTgysHmZxmP460b8IeINNpbP6ew10uzK6owyF3AMQcGSwGDmJnob/CfD6NDFl8tgQNxz7yIxjkDVq7o7LY/Ro0bFUNEmMGBggHr2OcxVsyeVZJ0ka8Q1F1Wa5bnyyVNi3vYqiEAkAICV/SZHbkAAMU9LxO+rXvNG+5J3KyEMOpIcDdywDP21gWnRy1y4ttZA9KtKt6duAGwQJk4IPSjNqwu4u4O7kWRh656lR1EHMcqeSbQE85NP5w2/1bn/Rvfur1Z/0gv6lz/pn99erk+xL2yndCOl2tb16oxUV2mSIlbUXs10DhFwWdIqEQXEk9prnNzmPnXStT/Vx/dH5UzpIMFbC/BeA2suzb+3tUHE+H+ooMJzJqTw5/Vx86zxHk1NOCGg7wA+H8Mt6e76CfXnOP4FW9L4Z+kM1++SoU4APMDpQ/jf8ASW/kv5068L/q9v8A4vzpJ4j+wP8AkI/EvFNw6pUsI15AwKhAdyxzKQOcAk7pBzOKd7Wrl91lApcAl3iRMCCJhQG6Ce/Skfw9/rdv95d/8t6ZeEf0F/8Aun/zHpoScoKynJHpKkHOHcSQkGNzOGVm5bQoMQfhDyenTPKKSrvEBa1JS8rai8xTymttG+QJUmQFB9JmDyamMfAP94n5Guf8O/rY/wB23+E0kYpqzX4HLxD4dss51Fu3fdviI3vtU9NpJwFbJVT8u1DrXELkXjfVLxux8QI2gTIUdh9nw5EUa8If1gf3T+SVnxb8H/Fd/wD2UrVPqZOwJx7hP0xtMlkMNOgNyDzYgBWVT7AdxEk9KX/F2gOihpm27Tb6i2cEZ6yJ5/qiuj8L+C1/c/8AlpM/lY/qqf8AB/hNVS+YvalQsN4nVrQRbYNyZN1s7B1j8edFuHqy3zfJDu4DC4pKySoDRBEQpK4jlSJpPgPyH510/Sf6u0/99ab9Lx7M85ZW4Ppvo+pZ2W5qNOyFAJLKhDD4g2Nu3fM/tol/KBx+dNbs6TYUABm3goFG0D0nkZ6DMVJwf+p6j/c6j/CaocM+G3/x/wDqpG/k78DpfEWBxFhbW2G9OCTAGYYDl1y5kYO41nR32VmKtswMxOREc5NCtV/SP/eP7Ku2Ov2fmKtFWiMnTCvBNSFcO3qLnau4ZBmfSOnUY70V1GuFu6wuT8AbJgMpkpAA9RkRLAHt7p//ANXp/wDe2v8AGtTeKP61qP7p/JaXrlhUrSGLQBHYJdtC25LSSHUjcFIACzmJ9R7Cr2ut2l11uxpmljbi8u4kL3ALzDbYxiKY9f8A61tf/jD8rtcv8Df6xPzP50iVpv8AH9j3lHQdTY26yzbt7p2+qYIKsQdpic496o/zcsM+o1bXDbCvcDMPgEFxuK5LAGPnBxmjuk/ri/8AD+VVPFn9S1v91fzo0nJR/YZulZB4X8UqbFo2lEIRbYbS2NoCspYCTIM4qn/KKXa2NhIMGRPUz+ylfwB8Q/vL+bUc8WfH99dHEk5ujnnhI5+y6qygLi6qNEEzHtBqVeNsw+JvMnBPaM/jTxf/ANWN8v21zg86RrFmUmdFu+Ird67acXfLYWyt04XdiYE4mcAT1FFbXGbIs2WNtmYmABtLKuZOAAc8xzxyrm/CP6S3/vE/OnjTf1qx/vT/AIqEcDsZ9yfq2/8ApLXqhr1L8vf8Gx6P/9k="/>
          <p:cNvSpPr>
            <a:spLocks noChangeAspect="1" noChangeArrowheads="1"/>
          </p:cNvSpPr>
          <p:nvPr/>
        </p:nvSpPr>
        <p:spPr bwMode="auto">
          <a:xfrm>
            <a:off x="152400" y="-671513"/>
            <a:ext cx="1981200" cy="13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8" name="AutoShape 26" descr="data:image/jpg;base64,/9j/4AAQSkZJRgABAQAAAQABAAD/2wBDAAkGBwgHBgkIBwgKCgkLDRYPDQwMDRsUFRAWIB0iIiAdHx8kKDQsJCYxJx8fLT0tMTU3Ojo6Iys/RD84QzQ5Ojf/2wBDAQoKCg0MDRoPDxo3JR8lNzc3Nzc3Nzc3Nzc3Nzc3Nzc3Nzc3Nzc3Nzc3Nzc3Nzc3Nzc3Nzc3Nzc3Nzc3Nzc3Nzf/wAARCADAAQcDASIAAhEBAxEB/8QAGwAAAwEBAQEBAAAAAAAAAAAAAQIDAAQFBgf/xAA6EAACAQMDAgQEBAUEAgIDAAABAhEAAyESMUEEURMiYXEFMoGRQqGx0RQjUsHwM2Lh8QZyFSRDkqL/xAAXAQEBAQEAAAAAAAAAAAAAAAAAAQID/8QAHREBAQEAAwADAQAAAAAAAAAAAAERAhIhMUFRYf/aAAwDAQACEQMRAD8A+hLGNqHmkMV+1OqeX9KysA661IYiN5isubByANQn2FZnOoA880SoZsf9U2lQBNAhYzMcbVtTGMY5M1VVniBQa2A0gZiKgW3b1nVcEQcAGl06bpYGQDkVVZJ9qUAtcAYD6UFLg8pMGoIzAep77V03BKEDtUU0xkbflQjAMSIkDt3qoAyIzQ1hjA3oOQAGOIzM0UjEgmSRPNFTrU6xtTqwuLisqrbDFQM5MVQNJgUGUxAERtTatREcUykzGJqCau0kFcVPBaYIOYrodBBkR3qBthoCMVIOrA396BgnOrI3pgYGBijpyYiaUCQSTgcCqA2Y0wfejIIyBPMUVQLAn70GkE7AcURJxI4I7UuhCM/SqMDpIGDwTxUFVlPmJn6xUUW8sYAaeaxY7qsBd81O8guMFMwc1VYUAEkyIJNACJzET2pLhaCq4MYJoLdjSGkEqDRQsWyuKImpIwymO9ZmUelMRp8owBxW0lpB24qiR0xJEj1qKwJER6CurwgDgfWpG2sgz7UEnWFEKWPtWqrsy40giOK1B2K+ZUkn1oq3iCcg8giDRtgK0kQO9NA/CcGoCkTBPvVGKjJBIA4FcwLJgjBO9dMoRAIoM0aYE/StbkIASSe55o20xvzRSAYkQOBxQCCKC2zrHaqEauay4fPbFFBlhDMEDYAbVO3sewq13KGKlbEjPfaiRgBsYg9qzAwEUY2NFWGqBk702olwFU/+3aigUKGADETNKBrWGXBGQau3HmjvQULJx9aCSIQBJnFZtc4x2FOVjCYpdMk9+aDSTEieZ4qbvBxx2q0Np3BFQWDcKlfNG8UFkEr3pQuSIiPzp1EYo6QfLuPWgTBgc0GUDJIgZ9KJVTgDFC42QNOOaBGJESJ1bwdhS3FFwAEEQcU7EDuaKeYE4nvQc4XSQSoPck0LoFwgqflPBiqgglhBBGJ71C64VWEEaiFDRgTiiFt/6K6skKP0omdINV6hCyjwzEc9qFtceaiolgp8xGdiKzOQCFFPctq7aWXHrWhULDsNzRCqTC/eJqZMw0BT23qhU7HY80psqZYHIxVCtxia1LdZ4ASCfWtUHSVKqWkkxn/qq2kbR5j9aizkLgmZG0VUXduKAbgwSZO8zFG1bdcYjemTTqJnJ71QsNgcnmg1ryiM+5p2AAJA9cCkXAxn60ysQYPNAQWAxzS2wfEk03iqTCme9IrE3fLkenFDVLpOkzmcYG1TtKpmTPI9Kq3+kcRjaoWmGYGds0VdV8w2AnON6oQMYpEcKdxFFn8piYoGid4+lCFRIUcVzhxqYEMQPmgbUyhpJ1M0nbtTRQEHMZpXWQTxRIbYUqowEMcnigpIKTSlUnFIVYA5oWUYKdWR600OJLGYK8Gld1VvMQATFEgxAwTSi1Jzv3oHRRwT96zDBPA3xSlNMQT7UPEbSZwRQLBjy5B4oyNBWYPpU7bG5Ohl16RKkbTzVSsTsR+dE1G6ITEzzUQqXGRYkCWOrO2P7/lVSw1kFsHg8Uba+IblxTAkIJ9P+SftRTCAIWlLeUkj6dqYL5iDNYgEEbGiIFyGELI70zQ2DIxMigBGDsDjM0cGWMCioXPEMRAzVFHlnOKF5Sykocjgc0F1Rkj1NETuNDbiBWqrKGgCPWtVQxWDgAzzNPpgbUuXIbVgYiKqunaopU+TaKoqrOsAFoiawgEAUcHeiicbGJrKIEgzPc0CswRmiO0UAUhWz8vamQjxBA3pJA9TxSeIlu6qzBf5R3NQdlyNBO9cvhFgWVtJjBp7ZcdPF1lZtiVET9KS0upWS5pIOCAMRVIyBgpZGmcy21dDnyeUZjFYDSPTmnkESRQIFVec9hRPeYzTIAc0LgUKS2ABmgcNtIikMnPHEVkWFAk52mmUwDqOPWgRdppLhIIIIgcRVi0DbHBqEkNJnOAP70FB8uuBNTknHmEg5ximExmfag5W2sk5NBN7wVlUHUW/b/r70EOu211m8smPYc/qahZZrt+8IBdRCj3E/wBwPpWt3E/gLNwSEbwlYHiSAZ/Ss6uL21YLq0gMdweB2qhk4ANbUuzNknE4qfUOUGo3Ai7ZxWkC4FVGcoGIHlHcnYfem6dfDtpbkmBk9zya5bd1HultYK2zAC+bU3J+m33rpS4zESoWdgd6kpY1wlTUmuBSGIMRJgTNVcKcTn0oBREGcVRMkF4ESdweKaAs4jFEjv8A9UoWNxjiiAu2AIpHZYnGD9qpGIEj2qFzVIAEjmaowAA3+9asFkQOK1AxUwdLQY5pkb8JNLAnk+lMiBh5siayCl2HIC4HPeqW31+Y7UgifenUaSAogUVQ/OI3janiTmgXGnApUYkGSAZxFUMyJ6zUktI1zI9qLkyRjSMtI3prRBuArEVA90QpIBJAwAailvVxABBFdNz5TiKlaaMbUIcSNzgd+aVLyM5t6gH/AKJz9qwZXJKuCJgxwe1TvdN51dfmGxmCPY0uiyXFLhHgPweG9v23qjEKpOTHAzNeZedhCXgrg8GFJ++D9CDU2+JDp58W7pUfh6gFf/6j9Z96nbPlrrr2DBUGcUjjIjevKX43ZuD/AEwy9zcSPtM1K58b6fx0uJqZRKvpKntyCc/vU78TrXtEyINczdSvT3bgv3ECBQ2piAAuQf0/OuZvivj2x/8AH2mvb6rjKQqRvvufQVyMmlxe6u7/ABHTk4a4BqRvYbe39915fi5+vSt/ELN/qDZRbivp1guunUvpzFcfxDrQeps2dIa2xbzDuB/n39Kj1HULZbp2A1Ol3RjlT/n5153U3H/ibbAyASQO+/8AxWLy8WR6qdSLHxDqbj/KEVRntP8Ac15nU9WE+Hmy9xdTszYaIkmY95/OvJ6v4has/wAu91IV3eWA3PqR2xXjdX8dS3cJs2vFE6fPnMf0jis9rfhrq+qt3rVm/c+I3GCWrY1AXDjXwT33P5Guj4f11j4o6Xunv3L7MPNdZCPDHYLwfX/qvgG6rqfiEfxLnQWMWoLGfRRt716//jHR9T0fxJjcPgo9sqWttrcDB4+31pufLXXZr9DS/wBPYAs28sgjRbBYgcT2+tZr1/Ojp/UF3A/Sa5Ohu9MxKdOt9lUZyoA+kj9K6mU6/KjAHGX/AGrtLrjfDarpOLdvJnDnP5VtbpIayxByYcH9SKItEEHU+PWaYsYOQQBuRVZTa6kSVuAg/wBJpkvWmgqy+bgHNIRciUVSJznilJLqQyQBiGXFUVaJJips2CYJxiM0vggjyMyexwfpWIa2MDHdf2ohFEXCTIJHP+etanVtQ3BPcVqAoSBJUmq6ljePQ1PSZHmpyrrxM1FAKs4Ge4o22OplIMcGsqgEllBn0oMgBGliBOZoOgkAQKCqQTShGxDTjkUDrVi2DIiA1AwkmCOdxRtqBcHpyaib3hnKuPpNPYvJcaAROxExTTHW7AKZqNtYJMz2qlxJ80kAcVynVICtpzM0I60UITAAk59aZoU4Fc2jqA0rfBB/rQH9IpLg6wyUew3aUb96mrjouIhUq6qyN+FhI+1cF/4d0xtFlvXOnA5W5Cj6HAperudZasB7t7praSBOgz+Zya86x1Hwluq8HqPigvdUd1usZX/1EQB7VLd8akc/XXBbsOUvdbesp81xLQCjv5oz9K4x0nT/ABTpEfoOo03ZDqwghwOM171y5bVv/o9ZbZwPNaa4DPtzXzXVXY+IdI/RI1tHlblkLADYgjtuf8Nc7JPa1P4TpOs/hYboQtlGdluaQcMPSf8AravVfq2u9E7XWW34gIuZgTuD6Yr5zress9FcuJHj37hLaJ23yT9TXkdb1PV/FGW2/wDMM+W2g8oP+481iWt9dfQ9R/5F09q0tvoh/E3kA07hcDJnnbivnb3xzruqbSLrkriLPlUfX/muVbWm6FusLl0HFpMgn+9ejb6HqLz+Lfe1YtMZKWRMVrZFnF5y2jdR7d7xDdB1ItoTInMmvV+FfA+pu23nV09m6PMIGpoNel8Pt9P0wt+Db1g+YucyPX0r3OitL1wBVzaBO4MrPaRU775Esx53S9FY6C34ViQZzcZST9SK9Xo/hoPnsXbd15JIYkiPtXX0vSabzWHOq6mfDuJIPqCPf/OOzpemtWLt1LepBhlUtPGY+tXjw92sXkNm2l+wjJZtW2HIwyHkY+29dCWWU/M593JorZUmdRLYk7H6xXQF0rEkz3M12kc7UgNOSWJPBoYByPKRTagIVjEnApmAAzWkT0qDG3ttQUAEljMnFOwK25jUfWpsZgeb6UCOAz4MafzoMpiKZyFoSxBzig53fU4GgqY+bb6YrVZbcma1RNNbgkSIAqjbAgzUl2E5JpvxRRSavNFUksCAYNBlUGJGTiabTiJI9RUVQAQJqekFiFkDeioAyTvRZeQaonpJYjiNyMU1pdLR4YI9Koy4BBgjPvS2j/MGd6gq6oEMBkPpIrkACtqW6GMfiz+ldzuoRpIxvnavOe/YYRoa7wCowD7nFKSL+M+nyraJHdyB+lc7fE28Vun6e1auXR8wW75bZ/3GPy3oL0fUXwdWiyh/AmW//bj6Cuzp+ls9PaFu1ZRFGYAGfWp6vjx26HqL3Ujqb72rl9QQhFzCzwARj86mejuIAG6SGX8Q8JvzJBr3z09oHX4aCfSlvjprdsvcVABu2AB9adV18J8Ys2g7XX6a7ZuBYF1UBMH/ANSRXB8a+K3bnTdPbDx1BEG8BLMOIHc96+s61L/Xal6KxbtdOR/rMBqPsDsPWvjLvRpb69+m8Zr7IBrNt8gRmSP8FcuTpxz7cK9PatBD1TO7tP8AItPLuY3Y9quvSXuqcLetr0fTgSEHzEdvT9a9v4B8JsdVY6u9btFLaSBcZTLN9f8ANq7/AIR8MW91/VrcvG6bdpSVP/4yYI/KamWtdpHg9B0loADorQs3pMv6d/UV6ifBbp64WbokXkhL9to4nIj0r3bXSL1XX9K5QC509tgzKfmBwqn03P09a7ntraHSJuVuuNv9ppOH2zeVeB0/wfwE8dQPFsuVdp4G3616nw6wF6q+nTWh4TWgxUYAbgemxrq6gi2/WAiUa2rgfQ/tT/B7K9PjId1GuTPmEz+TD6VZx9iW7FPh1sKA1x9XUkaWDYKD+kDt+v2rsewjrF1Q3ORMVjbUuHYS3bmtcDFSCSFIMwc/lXeTHLSCyPwgr7HJqknY/etobSSDBoiAJY55qiTASO9MuoKNWadodTEYqZ8inTxiKIRjGqccGptCRJ+9Mr6iRORuKNwjSNW1BHwFZjqMg+tUAIXImpK8tpP6U7PBPIFAm3y7A1qAUnJWDtWoFYtnYUtq5qJUbiM1YKOTFBkBUw2knYjisqZWj1pgzMo2BpVXSJGaaQBqJx7UDx5fNSfK4EGI3p2MRGw4FMuaCbamUNbiT/Vio20uM+prpUdkWPzM10kCcVO3JuQD6mhpjYsoC7qWbeXM09sgnSRIqrICmaisgmIpmEWnSYHFbTrEEZqXnwYkVQvpSdj60E+puCwpZmxwK4rdl+pYXusWLYylk7D1bufSukqD/PvsAq5UNgD1rkvI/wAUQoC1rpDgsMNc9uw9alrUcfxG/wBb1zr0nwtrdtC387qXM6V5gcn/AD1rmHw65f6y10vQBE6VWnqbzCWeNor1blhLttfh/wAPHg2bY0u6CNI7D1rv6Pp7PSdOLNkabVsafUfXn3qZpuOD4klux0Jt2lFtQIAHb+9J8Nsv0nTXr120RevwWUEHT2H0nNdHTKeu6x77Kf4a00W5/GRz7D9fau3qUC9LdO5CEimb6Ob4XbAsfxFzSHvHXHYbAfQAfWaHVBUuLdLTpcGNWACNJ/UV3dOoSxaUYhQMe1Tu2kNsjJAEe47Vc8N9ct2GWHEhAQ8DdD+371JFvqwlYZYyM6o2Pv8AuRzjusNrSSfOmCTz6/UfnNa3ZgkIZUfL/t9PamaaHT3/ABF8uGnzAjmqQwOBVFUAERmN6w2gGtMhqLY2G1SueYaWkZ4xVCdMzjO5pBIXOTyYiaCNtWUsFJA/3Zms4d9j7x+1XVSxJBigVIAEZNVHPqFsHVbefQftWDI4ILj0zTPqGCJ+lKwVrfmG243qDOF0wADmKQk/hE5om1b0kqAoP9ODU0XSCBcPrn96oLF3Q6NKmd2BitWhhILjfkVqIInTEEk89q0QAME8mnYxtQ1QAIyaypV1LMiqjOYqalpJOBNVJgCihGSZO21FfENw5AWMe9NiJ4rA9tqBXwCTAjehbxcJ9M81ihYzmBn3NNa/1I4igL3woyrgd9BqXjakPh2ycbnA/OukpgnOcRUQoBJaCOKqQtu/iA3/ABSXroNs3Xb+Wu8fiNTuhF1EAKoHmYcCq9H05IW5dEKv+nb/AKR39/0rO/TX9S/hrvV3Evdbq8Jcr04+Unu3f22rdQb/AFTv01hzaTa5dWJUdh6/pXRf6gqBaSBdb66RO9Wsolq3oUGAJnk+vvUxdax06dPZWzZGlBtnNJ18i14Snz3SEHp3P2muojGNvzrmQm51TOcrbGhfc7/2H3rV+MSKhVt2giLCgQsHYVPq5NhwuT4TQB7UwLNdKQQANyME0XUA7A5hp7HH7U+gAxCIByNiapb07CPapWxstwYU+UnjsavpUSRmrCpqFW4YGTTSZbBAomC30oKSZ0mQDG3NEBDc/EBxtQLec7iNp5FUGCSD+dKR58jEZqgSSMT3oBw23GKY4BOYikYH8P1ohZaTMESYim1wsc+tSLnWFIjseDTtIEHbuKAaoXzkT6VK3sQwnfbtTXDAlhA71sHIG1ESYyjFR8vE0gTY/iAg1ckQRj1qQBLEhcz3qKEKCYEd61KyajIatVBl5EBT6bU858yt9qKgD3708SZGwrIlcEZMxsKqksMjFHUCTOYplZTvieKYATAAj7UyxGcdqwXHFYjfM1RsgiTvWUxcERFK4bBJk+grntM5csNWDG1B3FjBERXJcuFAS5gAbngUX6w40pqkxg0lqy95w18iJkINp9alWJ2lNwgsNIGUQ7n1P+Yrrd1RAN3PyqNyaNxG1jIjvE1a1YQN4ggswjVPFMXXP09gp57kNcbLN/b2q4KmQCJA2mqtg4E0gVuwB5pmJqbu+g6BLHAHE1umK20CCTBgk8neaoE5IEjiidIMHH96YuifNuI9ZqbWyQ2Z1CNt6qQCsRQjSM1UTUgCRE01t5O80LazgnIxPenA0so04PNArNqcafrTL8pjJHE0SFjGKVJLEVUBgSMYzvWnTjvTBgBDb0k+IRBI2O24oNcBABUScYnagQYJB8wqkwMVPLSCZWYgjegkqALpgCTOO/NZUfVJYaZ2pnDjEYI3ohsEHGKAXYIEVIrLQN996qUJkmCPSpRpYxM/pQKyGVIwd/egAdUkVQqTEkFhzSkgLnjGKIl+MkE+1asLg2gBj35rUDBSw80D2qrkKs0pyu2BSkmMn3rKjhjJpkWWJOB2NEHSJNBD4hMGqKgZpYUXJnJFMIMKd6LodQIAgb0CZJZWGBz3pVGTmAd6tiDO9RsjVc7gb+tFItpkk6JEYqFu/cW5lTnsNq9FySpA+1c6DXO0zHtUpFLbG6p0yCcSRThjaAAEgDigdNo4kscU2rY6cHmqHJLjFUEjekUnEb0HJYwNgM1Q4aDSBSSSfoKChw2D5YiPWnUEsTMjj0qAAZJyDWOUjf8AvTFlU+lZCO5kZzVAVPNmi+BvHaqEgAk1O5MZg0Qg8xiYH61QAg5pDAEgT7USrmPNiZg/pQYqYzANTVYB8xOZqrCUic0MwARnmKBdRI2FArK4ME80UhWIiZOTVAAcUEJMgGAOBQbScgg9qq6AAmubSM58vpQNbY5AoMdw2/FPoUQdyOTSwC0Ebc0ALiIYVNl1DfAzinuW1ZlIkEUyEBfXaqjlCMCSrBvfFaqnTJAEZ4rUGDEJml1AgxE1mnBxHrXKxuO5RfKJ7VlXYuQASJqltFE6QATvAqSICJBBPfvTWRcU+cgj0oKaII5NF4B8xP3plBnOc/ahc8pOM0EfDL3JUwORV1TEARAiRT2rZNvXEE8ULfzCV25pgstqVAmT3Nc4QI5GxOTXUNRBMEetc75bG9WkTuglpJ+lOwVbEsQIyKyqxuHVt7bU5tswKsuO1QbSTpgjORmnC6ZJ57UVhF0MY07ADimInc1VRuHQ0AE6uRxTKpDdxTqoWdRpS05RgfagJGrj3qLqFuLpn2BxVRqnzCF96Vo1nOwqDM+g6WzPaiMwTmpuxGoxtsd6cNJYKD71RlIkgAjPatpILEtIMQO1MSAZIYkRtRJ9KImIBneiYNC4y4gSJzFaR80x70G2M70CxXimdgBMx70jeZgeKBidS5MTXM4i5KAMP0q7uoER7VK4QUmdJPI4oHkRmkdhAiDyKVlW8gedSxgHb7Umgh5IzpxQPmZnPOaLFYJPHpU8iDG+9Suuw8ijBweIohitsMSB5jua1S8zWkkwx7natRX/2Q=="/>
          <p:cNvSpPr>
            <a:spLocks noChangeAspect="1" noChangeArrowheads="1"/>
          </p:cNvSpPr>
          <p:nvPr/>
        </p:nvSpPr>
        <p:spPr bwMode="auto">
          <a:xfrm>
            <a:off x="381000" y="21336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8689" name="AutoShape 28" descr="data:image/jpg;base64,/9j/4AAQSkZJRgABAQAAAQABAAD/2wBDAAkGBwgHBgkIBwgKCgkLDRYPDQwMDRsUFRAWIB0iIiAdHx8kKDQsJCYxJx8fLT0tMTU3Ojo6Iys/RD84QzQ5Ojf/2wBDAQoKCg0MDRoPDxo3JR8lNzc3Nzc3Nzc3Nzc3Nzc3Nzc3Nzc3Nzc3Nzc3Nzc3Nzc3Nzc3Nzc3Nzc3Nzc3Nzc3Nzf/wAARCADAAQcDASIAAhEBAxEB/8QAGwAAAwEBAQEBAAAAAAAAAAAAAQIDAAQFBgf/xAA6EAACAQMDAgQEBAUEAgIDAAABAhEAAyESMUEEURMiYXEFMoGRQqGx0RQjUsHwM2Lh8QZyFSRDkqL/xAAXAQEBAQEAAAAAAAAAAAAAAAAAAQID/8QAHREBAQEAAwADAQAAAAAAAAAAAAERAhIhMUFRYf/aAAwDAQACEQMRAD8A+hLGNqHmkMV+1OqeX9KysA661IYiN5isubByANQn2FZnOoA880SoZsf9U2lQBNAhYzMcbVtTGMY5M1VVniBQa2A0gZiKgW3b1nVcEQcAGl06bpYGQDkVVZJ9qUAtcAYD6UFLg8pMGoIzAep77V03BKEDtUU0xkbflQjAMSIkDt3qoAyIzQ1hjA3oOQAGOIzM0UjEgmSRPNFTrU6xtTqwuLisqrbDFQM5MVQNJgUGUxAERtTatREcUykzGJqCau0kFcVPBaYIOYrodBBkR3qBthoCMVIOrA396BgnOrI3pgYGBijpyYiaUCQSTgcCqA2Y0wfejIIyBPMUVQLAn70GkE7AcURJxI4I7UuhCM/SqMDpIGDwTxUFVlPmJn6xUUW8sYAaeaxY7qsBd81O8guMFMwc1VYUAEkyIJNACJzET2pLhaCq4MYJoLdjSGkEqDRQsWyuKImpIwymO9ZmUelMRp8owBxW0lpB24qiR0xJEj1qKwJER6CurwgDgfWpG2sgz7UEnWFEKWPtWqrsy40giOK1B2K+ZUkn1oq3iCcg8giDRtgK0kQO9NA/CcGoCkTBPvVGKjJBIA4FcwLJgjBO9dMoRAIoM0aYE/StbkIASSe55o20xvzRSAYkQOBxQCCKC2zrHaqEauay4fPbFFBlhDMEDYAbVO3sewq13KGKlbEjPfaiRgBsYg9qzAwEUY2NFWGqBk702olwFU/+3aigUKGADETNKBrWGXBGQau3HmjvQULJx9aCSIQBJnFZtc4x2FOVjCYpdMk9+aDSTEieZ4qbvBxx2q0Np3BFQWDcKlfNG8UFkEr3pQuSIiPzp1EYo6QfLuPWgTBgc0GUDJIgZ9KJVTgDFC42QNOOaBGJESJ1bwdhS3FFwAEEQcU7EDuaKeYE4nvQc4XSQSoPck0LoFwgqflPBiqgglhBBGJ71C64VWEEaiFDRgTiiFt/6K6skKP0omdINV6hCyjwzEc9qFtceaiolgp8xGdiKzOQCFFPctq7aWXHrWhULDsNzRCqTC/eJqZMw0BT23qhU7HY80psqZYHIxVCtxia1LdZ4ASCfWtUHSVKqWkkxn/qq2kbR5j9aizkLgmZG0VUXduKAbgwSZO8zFG1bdcYjemTTqJnJ71QsNgcnmg1ryiM+5p2AAJA9cCkXAxn60ysQYPNAQWAxzS2wfEk03iqTCme9IrE3fLkenFDVLpOkzmcYG1TtKpmTPI9Kq3+kcRjaoWmGYGds0VdV8w2AnON6oQMYpEcKdxFFn8piYoGid4+lCFRIUcVzhxqYEMQPmgbUyhpJ1M0nbtTRQEHMZpXWQTxRIbYUqowEMcnigpIKTSlUnFIVYA5oWUYKdWR600OJLGYK8Gld1VvMQATFEgxAwTSi1Jzv3oHRRwT96zDBPA3xSlNMQT7UPEbSZwRQLBjy5B4oyNBWYPpU7bG5Ohl16RKkbTzVSsTsR+dE1G6ITEzzUQqXGRYkCWOrO2P7/lVSw1kFsHg8Uba+IblxTAkIJ9P+SftRTCAIWlLeUkj6dqYL5iDNYgEEbGiIFyGELI70zQ2DIxMigBGDsDjM0cGWMCioXPEMRAzVFHlnOKF5Sykocjgc0F1Rkj1NETuNDbiBWqrKGgCPWtVQxWDgAzzNPpgbUuXIbVgYiKqunaopU+TaKoqrOsAFoiawgEAUcHeiicbGJrKIEgzPc0CswRmiO0UAUhWz8vamQjxBA3pJA9TxSeIlu6qzBf5R3NQdlyNBO9cvhFgWVtJjBp7ZcdPF1lZtiVET9KS0upWS5pIOCAMRVIyBgpZGmcy21dDnyeUZjFYDSPTmnkESRQIFVec9hRPeYzTIAc0LgUKS2ABmgcNtIikMnPHEVkWFAk52mmUwDqOPWgRdppLhIIIIgcRVi0DbHBqEkNJnOAP70FB8uuBNTknHmEg5ximExmfag5W2sk5NBN7wVlUHUW/b/r70EOu211m8smPYc/qahZZrt+8IBdRCj3E/wBwPpWt3E/gLNwSEbwlYHiSAZ/Ss6uL21YLq0gMdweB2qhk4ANbUuzNknE4qfUOUGo3Ai7ZxWkC4FVGcoGIHlHcnYfem6dfDtpbkmBk9zya5bd1HultYK2zAC+bU3J+m33rpS4zESoWdgd6kpY1wlTUmuBSGIMRJgTNVcKcTn0oBREGcVRMkF4ESdweKaAs4jFEjv8A9UoWNxjiiAu2AIpHZYnGD9qpGIEj2qFzVIAEjmaowAA3+9asFkQOK1AxUwdLQY5pkb8JNLAnk+lMiBh5siayCl2HIC4HPeqW31+Y7UgifenUaSAogUVQ/OI3janiTmgXGnApUYkGSAZxFUMyJ6zUktI1zI9qLkyRjSMtI3prRBuArEVA90QpIBJAwAailvVxABBFdNz5TiKlaaMbUIcSNzgd+aVLyM5t6gH/AKJz9qwZXJKuCJgxwe1TvdN51dfmGxmCPY0uiyXFLhHgPweG9v23qjEKpOTHAzNeZedhCXgrg8GFJ++D9CDU2+JDp58W7pUfh6gFf/6j9Z96nbPlrrr2DBUGcUjjIjevKX43ZuD/AEwy9zcSPtM1K58b6fx0uJqZRKvpKntyCc/vU78TrXtEyINczdSvT3bgv3ECBQ2piAAuQf0/OuZvivj2x/8AH2mvb6rjKQqRvvufQVyMmlxe6u7/ABHTk4a4BqRvYbe39915fi5+vSt/ELN/qDZRbivp1guunUvpzFcfxDrQeps2dIa2xbzDuB/n39Kj1HULZbp2A1Ol3RjlT/n5153U3H/ibbAyASQO+/8AxWLy8WR6qdSLHxDqbj/KEVRntP8Ac15nU9WE+Hmy9xdTszYaIkmY95/OvJ6v4has/wAu91IV3eWA3PqR2xXjdX8dS3cJs2vFE6fPnMf0jis9rfhrq+qt3rVm/c+I3GCWrY1AXDjXwT33P5Guj4f11j4o6Xunv3L7MPNdZCPDHYLwfX/qvgG6rqfiEfxLnQWMWoLGfRRt716//jHR9T0fxJjcPgo9sqWttrcDB4+31pufLXXZr9DS/wBPYAs28sgjRbBYgcT2+tZr1/Ojp/UF3A/Sa5Ohu9MxKdOt9lUZyoA+kj9K6mU6/KjAHGX/AGrtLrjfDarpOLdvJnDnP5VtbpIayxByYcH9SKItEEHU+PWaYsYOQQBuRVZTa6kSVuAg/wBJpkvWmgqy+bgHNIRciUVSJznilJLqQyQBiGXFUVaJJips2CYJxiM0vggjyMyexwfpWIa2MDHdf2ohFEXCTIJHP+etanVtQ3BPcVqAoSBJUmq6ljePQ1PSZHmpyrrxM1FAKs4Ge4o22OplIMcGsqgEllBn0oMgBGliBOZoOgkAQKCqQTShGxDTjkUDrVi2DIiA1AwkmCOdxRtqBcHpyaib3hnKuPpNPYvJcaAROxExTTHW7AKZqNtYJMz2qlxJ80kAcVynVICtpzM0I60UITAAk59aZoU4Fc2jqA0rfBB/rQH9IpLg6wyUew3aUb96mrjouIhUq6qyN+FhI+1cF/4d0xtFlvXOnA5W5Cj6HAperudZasB7t7praSBOgz+Zya86x1Hwluq8HqPigvdUd1usZX/1EQB7VLd8akc/XXBbsOUvdbesp81xLQCjv5oz9K4x0nT/ABTpEfoOo03ZDqwghwOM171y5bVv/o9ZbZwPNaa4DPtzXzXVXY+IdI/RI1tHlblkLADYgjtuf8Nc7JPa1P4TpOs/hYboQtlGdluaQcMPSf8AravVfq2u9E7XWW34gIuZgTuD6Yr5zress9FcuJHj37hLaJ23yT9TXkdb1PV/FGW2/wDMM+W2g8oP+481iWt9dfQ9R/5F09q0tvoh/E3kA07hcDJnnbivnb3xzruqbSLrkriLPlUfX/muVbWm6FusLl0HFpMgn+9ejb6HqLz+Lfe1YtMZKWRMVrZFnF5y2jdR7d7xDdB1ItoTInMmvV+FfA+pu23nV09m6PMIGpoNel8Pt9P0wt+Db1g+YucyPX0r3OitL1wBVzaBO4MrPaRU775Esx53S9FY6C34ViQZzcZST9SK9Xo/hoPnsXbd15JIYkiPtXX0vSabzWHOq6mfDuJIPqCPf/OOzpemtWLt1LepBhlUtPGY+tXjw92sXkNm2l+wjJZtW2HIwyHkY+29dCWWU/M593JorZUmdRLYk7H6xXQF0rEkz3M12kc7UgNOSWJPBoYByPKRTagIVjEnApmAAzWkT0qDG3ttQUAEljMnFOwK25jUfWpsZgeb6UCOAz4MafzoMpiKZyFoSxBzig53fU4GgqY+bb6YrVZbcma1RNNbgkSIAqjbAgzUl2E5JpvxRRSavNFUksCAYNBlUGJGTiabTiJI9RUVQAQJqekFiFkDeioAyTvRZeQaonpJYjiNyMU1pdLR4YI9Koy4BBgjPvS2j/MGd6gq6oEMBkPpIrkACtqW6GMfiz+ldzuoRpIxvnavOe/YYRoa7wCowD7nFKSL+M+nyraJHdyB+lc7fE28Vun6e1auXR8wW75bZ/3GPy3oL0fUXwdWiyh/AmW//bj6Cuzp+ls9PaFu1ZRFGYAGfWp6vjx26HqL3Ujqb72rl9QQhFzCzwARj86mejuIAG6SGX8Q8JvzJBr3z09oHX4aCfSlvjprdsvcVABu2AB9adV18J8Ys2g7XX6a7ZuBYF1UBMH/ANSRXB8a+K3bnTdPbDx1BEG8BLMOIHc96+s61L/Xal6KxbtdOR/rMBqPsDsPWvjLvRpb69+m8Zr7IBrNt8gRmSP8FcuTpxz7cK9PatBD1TO7tP8AItPLuY3Y9quvSXuqcLetr0fTgSEHzEdvT9a9v4B8JsdVY6u9btFLaSBcZTLN9f8ANq7/AIR8MW91/VrcvG6bdpSVP/4yYI/KamWtdpHg9B0loADorQs3pMv6d/UV6ifBbp64WbokXkhL9to4nIj0r3bXSL1XX9K5QC509tgzKfmBwqn03P09a7ntraHSJuVuuNv9ppOH2zeVeB0/wfwE8dQPFsuVdp4G3616nw6wF6q+nTWh4TWgxUYAbgemxrq6gi2/WAiUa2rgfQ/tT/B7K9PjId1GuTPmEz+TD6VZx9iW7FPh1sKA1x9XUkaWDYKD+kDt+v2rsewjrF1Q3ORMVjbUuHYS3bmtcDFSCSFIMwc/lXeTHLSCyPwgr7HJqknY/etobSSDBoiAJY55qiTASO9MuoKNWadodTEYqZ8inTxiKIRjGqccGptCRJ+9Mr6iRORuKNwjSNW1BHwFZjqMg+tUAIXImpK8tpP6U7PBPIFAm3y7A1qAUnJWDtWoFYtnYUtq5qJUbiM1YKOTFBkBUw2knYjisqZWj1pgzMo2BpVXSJGaaQBqJx7UDx5fNSfK4EGI3p2MRGw4FMuaCbamUNbiT/Vio20uM+prpUdkWPzM10kCcVO3JuQD6mhpjYsoC7qWbeXM09sgnSRIqrICmaisgmIpmEWnSYHFbTrEEZqXnwYkVQvpSdj60E+puCwpZmxwK4rdl+pYXusWLYylk7D1bufSukqD/PvsAq5UNgD1rkvI/wAUQoC1rpDgsMNc9uw9alrUcfxG/wBb1zr0nwtrdtC387qXM6V5gcn/AD1rmHw65f6y10vQBE6VWnqbzCWeNor1blhLttfh/wAPHg2bY0u6CNI7D1rv6Pp7PSdOLNkabVsafUfXn3qZpuOD4klux0Jt2lFtQIAHb+9J8Nsv0nTXr120RevwWUEHT2H0nNdHTKeu6x77Kf4a00W5/GRz7D9fau3qUC9LdO5CEimb6Ob4XbAsfxFzSHvHXHYbAfQAfWaHVBUuLdLTpcGNWACNJ/UV3dOoSxaUYhQMe1Tu2kNsjJAEe47Vc8N9ct2GWHEhAQ8DdD+371JFvqwlYZYyM6o2Pv8AuRzjusNrSSfOmCTz6/UfnNa3ZgkIZUfL/t9PamaaHT3/ABF8uGnzAjmqQwOBVFUAERmN6w2gGtMhqLY2G1SueYaWkZ4xVCdMzjO5pBIXOTyYiaCNtWUsFJA/3Zms4d9j7x+1XVSxJBigVIAEZNVHPqFsHVbefQftWDI4ILj0zTPqGCJ+lKwVrfmG243qDOF0wADmKQk/hE5om1b0kqAoP9ODU0XSCBcPrn96oLF3Q6NKmd2BitWhhILjfkVqIInTEEk89q0QAME8mnYxtQ1QAIyaypV1LMiqjOYqalpJOBNVJgCihGSZO21FfENw5AWMe9NiJ4rA9tqBXwCTAjehbxcJ9M81ihYzmBn3NNa/1I4igL3woyrgd9BqXjakPh2ycbnA/OukpgnOcRUQoBJaCOKqQtu/iA3/ABSXroNs3Xb+Wu8fiNTuhF1EAKoHmYcCq9H05IW5dEKv+nb/AKR39/0rO/TX9S/hrvV3Evdbq8Jcr04+Unu3f22rdQb/AFTv01hzaTa5dWJUdh6/pXRf6gqBaSBdb66RO9Wsolq3oUGAJnk+vvUxdax06dPZWzZGlBtnNJ18i14Snz3SEHp3P2muojGNvzrmQm51TOcrbGhfc7/2H3rV+MSKhVt2giLCgQsHYVPq5NhwuT4TQB7UwLNdKQQANyME0XUA7A5hp7HH7U+gAxCIByNiapb07CPapWxstwYU+UnjsavpUSRmrCpqFW4YGTTSZbBAomC30oKSZ0mQDG3NEBDc/EBxtQLec7iNp5FUGCSD+dKR58jEZqgSSMT3oBw23GKY4BOYikYH8P1ohZaTMESYim1wsc+tSLnWFIjseDTtIEHbuKAaoXzkT6VK3sQwnfbtTXDAlhA71sHIG1ESYyjFR8vE0gTY/iAg1ckQRj1qQBLEhcz3qKEKCYEd61KyajIatVBl5EBT6bU858yt9qKgD3708SZGwrIlcEZMxsKqksMjFHUCTOYplZTvieKYATAAj7UyxGcdqwXHFYjfM1RsgiTvWUxcERFK4bBJk+grntM5csNWDG1B3FjBERXJcuFAS5gAbngUX6w40pqkxg0lqy95w18iJkINp9alWJ2lNwgsNIGUQ7n1P+Yrrd1RAN3PyqNyaNxG1jIjvE1a1YQN4ggswjVPFMXXP09gp57kNcbLN/b2q4KmQCJA2mqtg4E0gVuwB5pmJqbu+g6BLHAHE1umK20CCTBgk8neaoE5IEjiidIMHH96YuifNuI9ZqbWyQ2Z1CNt6qQCsRQjSM1UTUgCRE01t5O80LazgnIxPenA0so04PNArNqcafrTL8pjJHE0SFjGKVJLEVUBgSMYzvWnTjvTBgBDb0k+IRBI2O24oNcBABUScYnagQYJB8wqkwMVPLSCZWYgjegkqALpgCTOO/NZUfVJYaZ2pnDjEYI3ohsEHGKAXYIEVIrLQN996qUJkmCPSpRpYxM/pQKyGVIwd/egAdUkVQqTEkFhzSkgLnjGKIl+MkE+1asLg2gBj35rUDBSw80D2qrkKs0pyu2BSkmMn3rKjhjJpkWWJOB2NEHSJNBD4hMGqKgZpYUXJnJFMIMKd6LodQIAgb0CZJZWGBz3pVGTmAd6tiDO9RsjVc7gb+tFItpkk6JEYqFu/cW5lTnsNq9FySpA+1c6DXO0zHtUpFLbG6p0yCcSRThjaAAEgDigdNo4kscU2rY6cHmqHJLjFUEjekUnEb0HJYwNgM1Q4aDSBSSSfoKChw2D5YiPWnUEsTMjj0qAAZJyDWOUjf8AvTFlU+lZCO5kZzVAVPNmi+BvHaqEgAk1O5MZg0Qg8xiYH61QAg5pDAEgT7USrmPNiZg/pQYqYzANTVYB8xOZqrCUic0MwARnmKBdRI2FArK4ME80UhWIiZOTVAAcUEJMgGAOBQbScgg9qq6AAmubSM58vpQNbY5AoMdw2/FPoUQdyOTSwC0Ebc0ALiIYVNl1DfAzinuW1ZlIkEUyEBfXaqjlCMCSrBvfFaqnTJAEZ4rUGDEJml1AgxE1mnBxHrXKxuO5RfKJ7VlXYuQASJqltFE6QATvAqSICJBBPfvTWRcU+cgj0oKaII5NF4B8xP3plBnOc/ahc8pOM0EfDL3JUwORV1TEARAiRT2rZNvXEE8ULfzCV25pgstqVAmT3Nc4QI5GxOTXUNRBMEetc75bG9WkTuglpJ+lOwVbEsQIyKyqxuHVt7bU5tswKsuO1QbSTpgjORmnC6ZJ57UVhF0MY07ADimInc1VRuHQ0AE6uRxTKpDdxTqoWdRpS05RgfagJGrj3qLqFuLpn2BxVRqnzCF96Vo1nOwqDM+g6WzPaiMwTmpuxGoxtsd6cNJYKD71RlIkgAjPatpILEtIMQO1MSAZIYkRtRJ9KImIBneiYNC4y4gSJzFaR80x70G2M70CxXimdgBMx70jeZgeKBidS5MTXM4i5KAMP0q7uoER7VK4QUmdJPI4oHkRmkdhAiDyKVlW8gedSxgHb7Umgh5IzpxQPmZnPOaLFYJPHpU8iDG+9Suuw8ijBweIohitsMSB5jua1S8zWkkwx7natRX/2Q=="/>
          <p:cNvSpPr>
            <a:spLocks noChangeAspect="1" noChangeArrowheads="1"/>
          </p:cNvSpPr>
          <p:nvPr/>
        </p:nvSpPr>
        <p:spPr bwMode="auto">
          <a:xfrm>
            <a:off x="74613" y="-8763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pic>
        <p:nvPicPr>
          <p:cNvPr id="28690" name="Picture 30" descr="http://www.rhododendrites.com/blog/files/2007-11/bu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814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32" descr="Roly Poly Oly babygvc2 (Valerie Crist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676400"/>
            <a:ext cx="41148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Silverfish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699" name="AutoShape 2" descr="data:image/jpg;base64,/9j/4AAQSkZJRgABAQAAAQABAAD/2wBDAAkGBwgHBgkIBwgKCgkLDRYPDQwMDRsUFRAWIB0iIiAdHx8kKDQsJCYxJx8fLT0tMTU3Ojo6Iys/RD84QzQ5Ojf/2wBDAQoKCg0MDRoPDxo3JR8lNzc3Nzc3Nzc3Nzc3Nzc3Nzc3Nzc3Nzc3Nzc3Nzc3Nzc3Nzc3Nzc3Nzc3Nzc3Nzc3Nzf/wAARCADAAQcDASIAAhEBAxEB/8QAGwAAAwEBAQEBAAAAAAAAAAAAAQIDAAQFBgf/xAA6EAACAQMDAgQEBAUEAgIDAAABAhEAAyESMUEEURMiYXEFMoGRQqGx0RQjUsHwM2Lh8QZyFSRDkqL/xAAXAQEBAQEAAAAAAAAAAAAAAAAAAQID/8QAHREBAQEAAwADAQAAAAAAAAAAAAERAhIhMUFRYf/aAAwDAQACEQMRAD8A+hLGNqHmkMV+1OqeX9KysA661IYiN5isubByANQn2FZnOoA880SoZsf9U2lQBNAhYzMcbVtTGMY5M1VVniBQa2A0gZiKgW3b1nVcEQcAGl06bpYGQDkVVZJ9qUAtcAYD6UFLg8pMGoIzAep77V03BKEDtUU0xkbflQjAMSIkDt3qoAyIzQ1hjA3oOQAGOIzM0UjEgmSRPNFTrU6xtTqwuLisqrbDFQM5MVQNJgUGUxAERtTatREcUykzGJqCau0kFcVPBaYIOYrodBBkR3qBthoCMVIOrA396BgnOrI3pgYGBijpyYiaUCQSTgcCqA2Y0wfejIIyBPMUVQLAn70GkE7AcURJxI4I7UuhCM/SqMDpIGDwTxUFVlPmJn6xUUW8sYAaeaxY7qsBd81O8guMFMwc1VYUAEkyIJNACJzET2pLhaCq4MYJoLdjSGkEqDRQsWyuKImpIwymO9ZmUelMRp8owBxW0lpB24qiR0xJEj1qKwJER6CurwgDgfWpG2sgz7UEnWFEKWPtWqrsy40giOK1B2K+ZUkn1oq3iCcg8giDRtgK0kQO9NA/CcGoCkTBPvVGKjJBIA4FcwLJgjBO9dMoRAIoM0aYE/StbkIASSe55o20xvzRSAYkQOBxQCCKC2zrHaqEauay4fPbFFBlhDMEDYAbVO3sewq13KGKlbEjPfaiRgBsYg9qzAwEUY2NFWGqBk702olwFU/+3aigUKGADETNKBrWGXBGQau3HmjvQULJx9aCSIQBJnFZtc4x2FOVjCYpdMk9+aDSTEieZ4qbvBxx2q0Np3BFQWDcKlfNG8UFkEr3pQuSIiPzp1EYo6QfLuPWgTBgc0GUDJIgZ9KJVTgDFC42QNOOaBGJESJ1bwdhS3FFwAEEQcU7EDuaKeYE4nvQc4XSQSoPck0LoFwgqflPBiqgglhBBGJ71C64VWEEaiFDRgTiiFt/6K6skKP0omdINV6hCyjwzEc9qFtceaiolgp8xGdiKzOQCFFPctq7aWXHrWhULDsNzRCqTC/eJqZMw0BT23qhU7HY80psqZYHIxVCtxia1LdZ4ASCfWtUHSVKqWkkxn/qq2kbR5j9aizkLgmZG0VUXduKAbgwSZO8zFG1bdcYjemTTqJnJ71QsNgcnmg1ryiM+5p2AAJA9cCkXAxn60ysQYPNAQWAxzS2wfEk03iqTCme9IrE3fLkenFDVLpOkzmcYG1TtKpmTPI9Kq3+kcRjaoWmGYGds0VdV8w2AnON6oQMYpEcKdxFFn8piYoGid4+lCFRIUcVzhxqYEMQPmgbUyhpJ1M0nbtTRQEHMZpXWQTxRIbYUqowEMcnigpIKTSlUnFIVYA5oWUYKdWR600OJLGYK8Gld1VvMQATFEgxAwTSi1Jzv3oHRRwT96zDBPA3xSlNMQT7UPEbSZwRQLBjy5B4oyNBWYPpU7bG5Ohl16RKkbTzVSsTsR+dE1G6ITEzzUQqXGRYkCWOrO2P7/lVSw1kFsHg8Uba+IblxTAkIJ9P+SftRTCAIWlLeUkj6dqYL5iDNYgEEbGiIFyGELI70zQ2DIxMigBGDsDjM0cGWMCioXPEMRAzVFHlnOKF5Sykocjgc0F1Rkj1NETuNDbiBWqrKGgCPWtVQxWDgAzzNPpgbUuXIbVgYiKqunaopU+TaKoqrOsAFoiawgEAUcHeiicbGJrKIEgzPc0CswRmiO0UAUhWz8vamQjxBA3pJA9TxSeIlu6qzBf5R3NQdlyNBO9cvhFgWVtJjBp7ZcdPF1lZtiVET9KS0upWS5pIOCAMRVIyBgpZGmcy21dDnyeUZjFYDSPTmnkESRQIFVec9hRPeYzTIAc0LgUKS2ABmgcNtIikMnPHEVkWFAk52mmUwDqOPWgRdppLhIIIIgcRVi0DbHBqEkNJnOAP70FB8uuBNTknHmEg5ximExmfag5W2sk5NBN7wVlUHUW/b/r70EOu211m8smPYc/qahZZrt+8IBdRCj3E/wBwPpWt3E/gLNwSEbwlYHiSAZ/Ss6uL21YLq0gMdweB2qhk4ANbUuzNknE4qfUOUGo3Ai7ZxWkC4FVGcoGIHlHcnYfem6dfDtpbkmBk9zya5bd1HultYK2zAC+bU3J+m33rpS4zESoWdgd6kpY1wlTUmuBSGIMRJgTNVcKcTn0oBREGcVRMkF4ESdweKaAs4jFEjv8A9UoWNxjiiAu2AIpHZYnGD9qpGIEj2qFzVIAEjmaowAA3+9asFkQOK1AxUwdLQY5pkb8JNLAnk+lMiBh5siayCl2HIC4HPeqW31+Y7UgifenUaSAogUVQ/OI3janiTmgXGnApUYkGSAZxFUMyJ6zUktI1zI9qLkyRjSMtI3prRBuArEVA90QpIBJAwAailvVxABBFdNz5TiKlaaMbUIcSNzgd+aVLyM5t6gH/AKJz9qwZXJKuCJgxwe1TvdN51dfmGxmCPY0uiyXFLhHgPweG9v23qjEKpOTHAzNeZedhCXgrg8GFJ++D9CDU2+JDp58W7pUfh6gFf/6j9Z96nbPlrrr2DBUGcUjjIjevKX43ZuD/AEwy9zcSPtM1K58b6fx0uJqZRKvpKntyCc/vU78TrXtEyINczdSvT3bgv3ECBQ2piAAuQf0/OuZvivj2x/8AH2mvb6rjKQqRvvufQVyMmlxe6u7/ABHTk4a4BqRvYbe39915fi5+vSt/ELN/qDZRbivp1guunUvpzFcfxDrQeps2dIa2xbzDuB/n39Kj1HULZbp2A1Ol3RjlT/n5153U3H/ibbAyASQO+/8AxWLy8WR6qdSLHxDqbj/KEVRntP8Ac15nU9WE+Hmy9xdTszYaIkmY95/OvJ6v4has/wAu91IV3eWA3PqR2xXjdX8dS3cJs2vFE6fPnMf0jis9rfhrq+qt3rVm/c+I3GCWrY1AXDjXwT33P5Guj4f11j4o6Xunv3L7MPNdZCPDHYLwfX/qvgG6rqfiEfxLnQWMWoLGfRRt716//jHR9T0fxJjcPgo9sqWttrcDB4+31pufLXXZr9DS/wBPYAs28sgjRbBYgcT2+tZr1/Ojp/UF3A/Sa5Ohu9MxKdOt9lUZyoA+kj9K6mU6/KjAHGX/AGrtLrjfDarpOLdvJnDnP5VtbpIayxByYcH9SKItEEHU+PWaYsYOQQBuRVZTa6kSVuAg/wBJpkvWmgqy+bgHNIRciUVSJznilJLqQyQBiGXFUVaJJips2CYJxiM0vggjyMyexwfpWIa2MDHdf2ohFEXCTIJHP+etanVtQ3BPcVqAoSBJUmq6ljePQ1PSZHmpyrrxM1FAKs4Ge4o22OplIMcGsqgEllBn0oMgBGliBOZoOgkAQKCqQTShGxDTjkUDrVi2DIiA1AwkmCOdxRtqBcHpyaib3hnKuPpNPYvJcaAROxExTTHW7AKZqNtYJMz2qlxJ80kAcVynVICtpzM0I60UITAAk59aZoU4Fc2jqA0rfBB/rQH9IpLg6wyUew3aUb96mrjouIhUq6qyN+FhI+1cF/4d0xtFlvXOnA5W5Cj6HAperudZasB7t7praSBOgz+Zya86x1Hwluq8HqPigvdUd1usZX/1EQB7VLd8akc/XXBbsOUvdbesp81xLQCjv5oz9K4x0nT/ABTpEfoOo03ZDqwghwOM171y5bVv/o9ZbZwPNaa4DPtzXzXVXY+IdI/RI1tHlblkLADYgjtuf8Nc7JPa1P4TpOs/hYboQtlGdluaQcMPSf8AravVfq2u9E7XWW34gIuZgTuD6Yr5zress9FcuJHj37hLaJ23yT9TXkdb1PV/FGW2/wDMM+W2g8oP+481iWt9dfQ9R/5F09q0tvoh/E3kA07hcDJnnbivnb3xzruqbSLrkriLPlUfX/muVbWm6FusLl0HFpMgn+9ejb6HqLz+Lfe1YtMZKWRMVrZFnF5y2jdR7d7xDdB1ItoTInMmvV+FfA+pu23nV09m6PMIGpoNel8Pt9P0wt+Db1g+YucyPX0r3OitL1wBVzaBO4MrPaRU775Esx53S9FY6C34ViQZzcZST9SK9Xo/hoPnsXbd15JIYkiPtXX0vSabzWHOq6mfDuJIPqCPf/OOzpemtWLt1LepBhlUtPGY+tXjw92sXkNm2l+wjJZtW2HIwyHkY+29dCWWU/M593JorZUmdRLYk7H6xXQF0rEkz3M12kc7UgNOSWJPBoYByPKRTagIVjEnApmAAzWkT0qDG3ttQUAEljMnFOwK25jUfWpsZgeb6UCOAz4MafzoMpiKZyFoSxBzig53fU4GgqY+bb6YrVZbcma1RNNbgkSIAqjbAgzUl2E5JpvxRRSavNFUksCAYNBlUGJGTiabTiJI9RUVQAQJqekFiFkDeioAyTvRZeQaonpJYjiNyMU1pdLR4YI9Koy4BBgjPvS2j/MGd6gq6oEMBkPpIrkACtqW6GMfiz+ldzuoRpIxvnavOe/YYRoa7wCowD7nFKSL+M+nyraJHdyB+lc7fE28Vun6e1auXR8wW75bZ/3GPy3oL0fUXwdWiyh/AmW//bj6Cuzp+ls9PaFu1ZRFGYAGfWp6vjx26HqL3Ujqb72rl9QQhFzCzwARj86mejuIAG6SGX8Q8JvzJBr3z09oHX4aCfSlvjprdsvcVABu2AB9adV18J8Ys2g7XX6a7ZuBYF1UBMH/ANSRXB8a+K3bnTdPbDx1BEG8BLMOIHc96+s61L/Xal6KxbtdOR/rMBqPsDsPWvjLvRpb69+m8Zr7IBrNt8gRmSP8FcuTpxz7cK9PatBD1TO7tP8AItPLuY3Y9quvSXuqcLetr0fTgSEHzEdvT9a9v4B8JsdVY6u9btFLaSBcZTLN9f8ANq7/AIR8MW91/VrcvG6bdpSVP/4yYI/KamWtdpHg9B0loADorQs3pMv6d/UV6ifBbp64WbokXkhL9to4nIj0r3bXSL1XX9K5QC509tgzKfmBwqn03P09a7ntraHSJuVuuNv9ppOH2zeVeB0/wfwE8dQPFsuVdp4G3616nw6wF6q+nTWh4TWgxUYAbgemxrq6gi2/WAiUa2rgfQ/tT/B7K9PjId1GuTPmEz+TD6VZx9iW7FPh1sKA1x9XUkaWDYKD+kDt+v2rsewjrF1Q3ORMVjbUuHYS3bmtcDFSCSFIMwc/lXeTHLSCyPwgr7HJqknY/etobSSDBoiAJY55qiTASO9MuoKNWadodTEYqZ8inTxiKIRjGqccGptCRJ+9Mr6iRORuKNwjSNW1BHwFZjqMg+tUAIXImpK8tpP6U7PBPIFAm3y7A1qAUnJWDtWoFYtnYUtq5qJUbiM1YKOTFBkBUw2knYjisqZWj1pgzMo2BpVXSJGaaQBqJx7UDx5fNSfK4EGI3p2MRGw4FMuaCbamUNbiT/Vio20uM+prpUdkWPzM10kCcVO3JuQD6mhpjYsoC7qWbeXM09sgnSRIqrICmaisgmIpmEWnSYHFbTrEEZqXnwYkVQvpSdj60E+puCwpZmxwK4rdl+pYXusWLYylk7D1bufSukqD/PvsAq5UNgD1rkvI/wAUQoC1rpDgsMNc9uw9alrUcfxG/wBb1zr0nwtrdtC387qXM6V5gcn/AD1rmHw65f6y10vQBE6VWnqbzCWeNor1blhLttfh/wAPHg2bY0u6CNI7D1rv6Pp7PSdOLNkabVsafUfXn3qZpuOD4klux0Jt2lFtQIAHb+9J8Nsv0nTXr120RevwWUEHT2H0nNdHTKeu6x77Kf4a00W5/GRz7D9fau3qUC9LdO5CEimb6Ob4XbAsfxFzSHvHXHYbAfQAfWaHVBUuLdLTpcGNWACNJ/UV3dOoSxaUYhQMe1Tu2kNsjJAEe47Vc8N9ct2GWHEhAQ8DdD+371JFvqwlYZYyM6o2Pv8AuRzjusNrSSfOmCTz6/UfnNa3ZgkIZUfL/t9PamaaHT3/ABF8uGnzAjmqQwOBVFUAERmN6w2gGtMhqLY2G1SueYaWkZ4xVCdMzjO5pBIXOTyYiaCNtWUsFJA/3Zms4d9j7x+1XVSxJBigVIAEZNVHPqFsHVbefQftWDI4ILj0zTPqGCJ+lKwVrfmG243qDOF0wADmKQk/hE5om1b0kqAoP9ODU0XSCBcPrn96oLF3Q6NKmd2BitWhhILjfkVqIInTEEk89q0QAME8mnYxtQ1QAIyaypV1LMiqjOYqalpJOBNVJgCihGSZO21FfENw5AWMe9NiJ4rA9tqBXwCTAjehbxcJ9M81ihYzmBn3NNa/1I4igL3woyrgd9BqXjakPh2ycbnA/OukpgnOcRUQoBJaCOKqQtu/iA3/ABSXroNs3Xb+Wu8fiNTuhF1EAKoHmYcCq9H05IW5dEKv+nb/AKR39/0rO/TX9S/hrvV3Evdbq8Jcr04+Unu3f22rdQb/AFTv01hzaTa5dWJUdh6/pXRf6gqBaSBdb66RO9Wsolq3oUGAJnk+vvUxdax06dPZWzZGlBtnNJ18i14Snz3SEHp3P2muojGNvzrmQm51TOcrbGhfc7/2H3rV+MSKhVt2giLCgQsHYVPq5NhwuT4TQB7UwLNdKQQANyME0XUA7A5hp7HH7U+gAxCIByNiapb07CPapWxstwYU+UnjsavpUSRmrCpqFW4YGTTSZbBAomC30oKSZ0mQDG3NEBDc/EBxtQLec7iNp5FUGCSD+dKR58jEZqgSSMT3oBw23GKY4BOYikYH8P1ohZaTMESYim1wsc+tSLnWFIjseDTtIEHbuKAaoXzkT6VK3sQwnfbtTXDAlhA71sHIG1ESYyjFR8vE0gTY/iAg1ckQRj1qQBLEhcz3qKEKCYEd61KyajIatVBl5EBT6bU858yt9qKgD3708SZGwrIlcEZMxsKqksMjFHUCTOYplZTvieKYATAAj7UyxGcdqwXHFYjfM1RsgiTvWUxcERFK4bBJk+grntM5csNWDG1B3FjBERXJcuFAS5gAbngUX6w40pqkxg0lqy95w18iJkINp9alWJ2lNwgsNIGUQ7n1P+Yrrd1RAN3PyqNyaNxG1jIjvE1a1YQN4ggswjVPFMXXP09gp57kNcbLN/b2q4KmQCJA2mqtg4E0gVuwB5pmJqbu+g6BLHAHE1umK20CCTBgk8neaoE5IEjiidIMHH96YuifNuI9ZqbWyQ2Z1CNt6qQCsRQjSM1UTUgCRE01t5O80LazgnIxPenA0so04PNArNqcafrTL8pjJHE0SFjGKVJLEVUBgSMYzvWnTjvTBgBDb0k+IRBI2O24oNcBABUScYnagQYJB8wqkwMVPLSCZWYgjegkqALpgCTOO/NZUfVJYaZ2pnDjEYI3ohsEHGKAXYIEVIrLQN996qUJkmCPSpRpYxM/pQKyGVIwd/egAdUkVQqTEkFhzSkgLnjGKIl+MkE+1asLg2gBj35rUDBSw80D2qrkKs0pyu2BSkmMn3rKjhjJpkWWJOB2NEHSJNBD4hMGqKgZpYUXJnJFMIMKd6LodQIAgb0CZJZWGBz3pVGTmAd6tiDO9RsjVc7gb+tFItpkk6JEYqFu/cW5lTnsNq9FySpA+1c6DXO0zHtUpFLbG6p0yCcSRThjaAAEgDigdNo4kscU2rY6cHmqHJLjFUEjekUnEb0HJYwNgM1Q4aDSBSSSfoKChw2D5YiPWnUEsTMjj0qAAZJyDWOUjf8AvTFlU+lZCO5kZzVAVPNmi+BvHaqEgAk1O5MZg0Qg8xiYH61QAg5pDAEgT7USrmPNiZg/pQYqYzANTVYB8xOZqrCUic0MwARnmKBdRI2FArK4ME80UhWIiZOTVAAcUEJMgGAOBQbScgg9qq6AAmubSM58vpQNbY5AoMdw2/FPoUQdyOTSwC0Ebc0ALiIYVNl1DfAzinuW1ZlIkEUyEBfXaqjlCMCSrBvfFaqnTJAEZ4rUGDEJml1AgxE1mnBxHrXKxuO5RfKJ7VlXYuQASJqltFE6QATvAqSICJBBPfvTWRcU+cgj0oKaII5NF4B8xP3plBnOc/ahc8pOM0EfDL3JUwORV1TEARAiRT2rZNvXEE8ULfzCV25pgstqVAmT3Nc4QI5GxOTXUNRBMEetc75bG9WkTuglpJ+lOwVbEsQIyKyqxuHVt7bU5tswKsuO1QbSTpgjORmnC6ZJ57UVhF0MY07ADimInc1VRuHQ0AE6uRxTKpDdxTqoWdRpS05RgfagJGrj3qLqFuLpn2BxVRqnzCF96Vo1nOwqDM+g6WzPaiMwTmpuxGoxtsd6cNJYKD71RlIkgAjPatpILEtIMQO1MSAZIYkRtRJ9KImIBneiYNC4y4gSJzFaR80x70G2M70CxXimdgBMx70jeZgeKBidS5MTXM4i5KAMP0q7uoER7VK4QUmdJPI4oHkRmkdhAiDyKVlW8gedSxgHb7Umgh5IzpxQPmZnPOaLFYJPHpU8iDG+9Suuw8ijBweIohitsMSB5jua1S8zWkkwx7natRX/2Q=="/>
          <p:cNvSpPr>
            <a:spLocks noChangeAspect="1" noChangeArrowheads="1"/>
          </p:cNvSpPr>
          <p:nvPr/>
        </p:nvSpPr>
        <p:spPr bwMode="auto">
          <a:xfrm>
            <a:off x="74613" y="-8763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9700" name="AutoShape 4" descr="data:image/jpg;base64,/9j/4AAQSkZJRgABAQAAAQABAAD/2wBDAAkGBwgHBgkIBwgKCgkLDRYPDQwMDRsUFRAWIB0iIiAdHx8kKDQsJCYxJx8fLT0tMTU3Ojo6Iys/RD84QzQ5Ojf/2wBDAQoKCg0MDRoPDxo3JR8lNzc3Nzc3Nzc3Nzc3Nzc3Nzc3Nzc3Nzc3Nzc3Nzc3Nzc3Nzc3Nzc3Nzc3Nzc3Nzc3Nzf/wAARCADAAQcDASIAAhEBAxEB/8QAGwAAAwEBAQEBAAAAAAAAAAAAAQIDAAQFBgf/xAA6EAACAQMDAgQEBAUEAgIDAAABAhEAAyESMUEEURMiYXEFMoGRQqGx0RQjUsHwM2Lh8QZyFSRDkqL/xAAXAQEBAQEAAAAAAAAAAAAAAAAAAQID/8QAHREBAQEAAwADAQAAAAAAAAAAAAERAhIhMUFRYf/aAAwDAQACEQMRAD8A+hLGNqHmkMV+1OqeX9KysA661IYiN5isubByANQn2FZnOoA880SoZsf9U2lQBNAhYzMcbVtTGMY5M1VVniBQa2A0gZiKgW3b1nVcEQcAGl06bpYGQDkVVZJ9qUAtcAYD6UFLg8pMGoIzAep77V03BKEDtUU0xkbflQjAMSIkDt3qoAyIzQ1hjA3oOQAGOIzM0UjEgmSRPNFTrU6xtTqwuLisqrbDFQM5MVQNJgUGUxAERtTatREcUykzGJqCau0kFcVPBaYIOYrodBBkR3qBthoCMVIOrA396BgnOrI3pgYGBijpyYiaUCQSTgcCqA2Y0wfejIIyBPMUVQLAn70GkE7AcURJxI4I7UuhCM/SqMDpIGDwTxUFVlPmJn6xUUW8sYAaeaxY7qsBd81O8guMFMwc1VYUAEkyIJNACJzET2pLhaCq4MYJoLdjSGkEqDRQsWyuKImpIwymO9ZmUelMRp8owBxW0lpB24qiR0xJEj1qKwJER6CurwgDgfWpG2sgz7UEnWFEKWPtWqrsy40giOK1B2K+ZUkn1oq3iCcg8giDRtgK0kQO9NA/CcGoCkTBPvVGKjJBIA4FcwLJgjBO9dMoRAIoM0aYE/StbkIASSe55o20xvzRSAYkQOBxQCCKC2zrHaqEauay4fPbFFBlhDMEDYAbVO3sewq13KGKlbEjPfaiRgBsYg9qzAwEUY2NFWGqBk702olwFU/+3aigUKGADETNKBrWGXBGQau3HmjvQULJx9aCSIQBJnFZtc4x2FOVjCYpdMk9+aDSTEieZ4qbvBxx2q0Np3BFQWDcKlfNG8UFkEr3pQuSIiPzp1EYo6QfLuPWgTBgc0GUDJIgZ9KJVTgDFC42QNOOaBGJESJ1bwdhS3FFwAEEQcU7EDuaKeYE4nvQc4XSQSoPck0LoFwgqflPBiqgglhBBGJ71C64VWEEaiFDRgTiiFt/6K6skKP0omdINV6hCyjwzEc9qFtceaiolgp8xGdiKzOQCFFPctq7aWXHrWhULDsNzRCqTC/eJqZMw0BT23qhU7HY80psqZYHIxVCtxia1LdZ4ASCfWtUHSVKqWkkxn/qq2kbR5j9aizkLgmZG0VUXduKAbgwSZO8zFG1bdcYjemTTqJnJ71QsNgcnmg1ryiM+5p2AAJA9cCkXAxn60ysQYPNAQWAxzS2wfEk03iqTCme9IrE3fLkenFDVLpOkzmcYG1TtKpmTPI9Kq3+kcRjaoWmGYGds0VdV8w2AnON6oQMYpEcKdxFFn8piYoGid4+lCFRIUcVzhxqYEMQPmgbUyhpJ1M0nbtTRQEHMZpXWQTxRIbYUqowEMcnigpIKTSlUnFIVYA5oWUYKdWR600OJLGYK8Gld1VvMQATFEgxAwTSi1Jzv3oHRRwT96zDBPA3xSlNMQT7UPEbSZwRQLBjy5B4oyNBWYPpU7bG5Ohl16RKkbTzVSsTsR+dE1G6ITEzzUQqXGRYkCWOrO2P7/lVSw1kFsHg8Uba+IblxTAkIJ9P+SftRTCAIWlLeUkj6dqYL5iDNYgEEbGiIFyGELI70zQ2DIxMigBGDsDjM0cGWMCioXPEMRAzVFHlnOKF5Sykocjgc0F1Rkj1NETuNDbiBWqrKGgCPWtVQxWDgAzzNPpgbUuXIbVgYiKqunaopU+TaKoqrOsAFoiawgEAUcHeiicbGJrKIEgzPc0CswRmiO0UAUhWz8vamQjxBA3pJA9TxSeIlu6qzBf5R3NQdlyNBO9cvhFgWVtJjBp7ZcdPF1lZtiVET9KS0upWS5pIOCAMRVIyBgpZGmcy21dDnyeUZjFYDSPTmnkESRQIFVec9hRPeYzTIAc0LgUKS2ABmgcNtIikMnPHEVkWFAk52mmUwDqOPWgRdppLhIIIIgcRVi0DbHBqEkNJnOAP70FB8uuBNTknHmEg5ximExmfag5W2sk5NBN7wVlUHUW/b/r70EOu211m8smPYc/qahZZrt+8IBdRCj3E/wBwPpWt3E/gLNwSEbwlYHiSAZ/Ss6uL21YLq0gMdweB2qhk4ANbUuzNknE4qfUOUGo3Ai7ZxWkC4FVGcoGIHlHcnYfem6dfDtpbkmBk9zya5bd1HultYK2zAC+bU3J+m33rpS4zESoWdgd6kpY1wlTUmuBSGIMRJgTNVcKcTn0oBREGcVRMkF4ESdweKaAs4jFEjv8A9UoWNxjiiAu2AIpHZYnGD9qpGIEj2qFzVIAEjmaowAA3+9asFkQOK1AxUwdLQY5pkb8JNLAnk+lMiBh5siayCl2HIC4HPeqW31+Y7UgifenUaSAogUVQ/OI3janiTmgXGnApUYkGSAZxFUMyJ6zUktI1zI9qLkyRjSMtI3prRBuArEVA90QpIBJAwAailvVxABBFdNz5TiKlaaMbUIcSNzgd+aVLyM5t6gH/AKJz9qwZXJKuCJgxwe1TvdN51dfmGxmCPY0uiyXFLhHgPweG9v23qjEKpOTHAzNeZedhCXgrg8GFJ++D9CDU2+JDp58W7pUfh6gFf/6j9Z96nbPlrrr2DBUGcUjjIjevKX43ZuD/AEwy9zcSPtM1K58b6fx0uJqZRKvpKntyCc/vU78TrXtEyINczdSvT3bgv3ECBQ2piAAuQf0/OuZvivj2x/8AH2mvb6rjKQqRvvufQVyMmlxe6u7/ABHTk4a4BqRvYbe39915fi5+vSt/ELN/qDZRbivp1guunUvpzFcfxDrQeps2dIa2xbzDuB/n39Kj1HULZbp2A1Ol3RjlT/n5153U3H/ibbAyASQO+/8AxWLy8WR6qdSLHxDqbj/KEVRntP8Ac15nU9WE+Hmy9xdTszYaIkmY95/OvJ6v4has/wAu91IV3eWA3PqR2xXjdX8dS3cJs2vFE6fPnMf0jis9rfhrq+qt3rVm/c+I3GCWrY1AXDjXwT33P5Guj4f11j4o6Xunv3L7MPNdZCPDHYLwfX/qvgG6rqfiEfxLnQWMWoLGfRRt716//jHR9T0fxJjcPgo9sqWttrcDB4+31pufLXXZr9DS/wBPYAs28sgjRbBYgcT2+tZr1/Ojp/UF3A/Sa5Ohu9MxKdOt9lUZyoA+kj9K6mU6/KjAHGX/AGrtLrjfDarpOLdvJnDnP5VtbpIayxByYcH9SKItEEHU+PWaYsYOQQBuRVZTa6kSVuAg/wBJpkvWmgqy+bgHNIRciUVSJznilJLqQyQBiGXFUVaJJips2CYJxiM0vggjyMyexwfpWIa2MDHdf2ohFEXCTIJHP+etanVtQ3BPcVqAoSBJUmq6ljePQ1PSZHmpyrrxM1FAKs4Ge4o22OplIMcGsqgEllBn0oMgBGliBOZoOgkAQKCqQTShGxDTjkUDrVi2DIiA1AwkmCOdxRtqBcHpyaib3hnKuPpNPYvJcaAROxExTTHW7AKZqNtYJMz2qlxJ80kAcVynVICtpzM0I60UITAAk59aZoU4Fc2jqA0rfBB/rQH9IpLg6wyUew3aUb96mrjouIhUq6qyN+FhI+1cF/4d0xtFlvXOnA5W5Cj6HAperudZasB7t7praSBOgz+Zya86x1Hwluq8HqPigvdUd1usZX/1EQB7VLd8akc/XXBbsOUvdbesp81xLQCjv5oz9K4x0nT/ABTpEfoOo03ZDqwghwOM171y5bVv/o9ZbZwPNaa4DPtzXzXVXY+IdI/RI1tHlblkLADYgjtuf8Nc7JPa1P4TpOs/hYboQtlGdluaQcMPSf8AravVfq2u9E7XWW34gIuZgTuD6Yr5zress9FcuJHj37hLaJ23yT9TXkdb1PV/FGW2/wDMM+W2g8oP+481iWt9dfQ9R/5F09q0tvoh/E3kA07hcDJnnbivnb3xzruqbSLrkriLPlUfX/muVbWm6FusLl0HFpMgn+9ejb6HqLz+Lfe1YtMZKWRMVrZFnF5y2jdR7d7xDdB1ItoTInMmvV+FfA+pu23nV09m6PMIGpoNel8Pt9P0wt+Db1g+YucyPX0r3OitL1wBVzaBO4MrPaRU775Esx53S9FY6C34ViQZzcZST9SK9Xo/hoPnsXbd15JIYkiPtXX0vSabzWHOq6mfDuJIPqCPf/OOzpemtWLt1LepBhlUtPGY+tXjw92sXkNm2l+wjJZtW2HIwyHkY+29dCWWU/M593JorZUmdRLYk7H6xXQF0rEkz3M12kc7UgNOSWJPBoYByPKRTagIVjEnApmAAzWkT0qDG3ttQUAEljMnFOwK25jUfWpsZgeb6UCOAz4MafzoMpiKZyFoSxBzig53fU4GgqY+bb6YrVZbcma1RNNbgkSIAqjbAgzUl2E5JpvxRRSavNFUksCAYNBlUGJGTiabTiJI9RUVQAQJqekFiFkDeioAyTvRZeQaonpJYjiNyMU1pdLR4YI9Koy4BBgjPvS2j/MGd6gq6oEMBkPpIrkACtqW6GMfiz+ldzuoRpIxvnavOe/YYRoa7wCowD7nFKSL+M+nyraJHdyB+lc7fE28Vun6e1auXR8wW75bZ/3GPy3oL0fUXwdWiyh/AmW//bj6Cuzp+ls9PaFu1ZRFGYAGfWp6vjx26HqL3Ujqb72rl9QQhFzCzwARj86mejuIAG6SGX8Q8JvzJBr3z09oHX4aCfSlvjprdsvcVABu2AB9adV18J8Ys2g7XX6a7ZuBYF1UBMH/ANSRXB8a+K3bnTdPbDx1BEG8BLMOIHc96+s61L/Xal6KxbtdOR/rMBqPsDsPWvjLvRpb69+m8Zr7IBrNt8gRmSP8FcuTpxz7cK9PatBD1TO7tP8AItPLuY3Y9quvSXuqcLetr0fTgSEHzEdvT9a9v4B8JsdVY6u9btFLaSBcZTLN9f8ANq7/AIR8MW91/VrcvG6bdpSVP/4yYI/KamWtdpHg9B0loADorQs3pMv6d/UV6ifBbp64WbokXkhL9to4nIj0r3bXSL1XX9K5QC509tgzKfmBwqn03P09a7ntraHSJuVuuNv9ppOH2zeVeB0/wfwE8dQPFsuVdp4G3616nw6wF6q+nTWh4TWgxUYAbgemxrq6gi2/WAiUa2rgfQ/tT/B7K9PjId1GuTPmEz+TD6VZx9iW7FPh1sKA1x9XUkaWDYKD+kDt+v2rsewjrF1Q3ORMVjbUuHYS3bmtcDFSCSFIMwc/lXeTHLSCyPwgr7HJqknY/etobSSDBoiAJY55qiTASO9MuoKNWadodTEYqZ8inTxiKIRjGqccGptCRJ+9Mr6iRORuKNwjSNW1BHwFZjqMg+tUAIXImpK8tpP6U7PBPIFAm3y7A1qAUnJWDtWoFYtnYUtq5qJUbiM1YKOTFBkBUw2knYjisqZWj1pgzMo2BpVXSJGaaQBqJx7UDx5fNSfK4EGI3p2MRGw4FMuaCbamUNbiT/Vio20uM+prpUdkWPzM10kCcVO3JuQD6mhpjYsoC7qWbeXM09sgnSRIqrICmaisgmIpmEWnSYHFbTrEEZqXnwYkVQvpSdj60E+puCwpZmxwK4rdl+pYXusWLYylk7D1bufSukqD/PvsAq5UNgD1rkvI/wAUQoC1rpDgsMNc9uw9alrUcfxG/wBb1zr0nwtrdtC387qXM6V5gcn/AD1rmHw65f6y10vQBE6VWnqbzCWeNor1blhLttfh/wAPHg2bY0u6CNI7D1rv6Pp7PSdOLNkabVsafUfXn3qZpuOD4klux0Jt2lFtQIAHb+9J8Nsv0nTXr120RevwWUEHT2H0nNdHTKeu6x77Kf4a00W5/GRz7D9fau3qUC9LdO5CEimb6Ob4XbAsfxFzSHvHXHYbAfQAfWaHVBUuLdLTpcGNWACNJ/UV3dOoSxaUYhQMe1Tu2kNsjJAEe47Vc8N9ct2GWHEhAQ8DdD+371JFvqwlYZYyM6o2Pv8AuRzjusNrSSfOmCTz6/UfnNa3ZgkIZUfL/t9PamaaHT3/ABF8uGnzAjmqQwOBVFUAERmN6w2gGtMhqLY2G1SueYaWkZ4xVCdMzjO5pBIXOTyYiaCNtWUsFJA/3Zms4d9j7x+1XVSxJBigVIAEZNVHPqFsHVbefQftWDI4ILj0zTPqGCJ+lKwVrfmG243qDOF0wADmKQk/hE5om1b0kqAoP9ODU0XSCBcPrn96oLF3Q6NKmd2BitWhhILjfkVqIInTEEk89q0QAME8mnYxtQ1QAIyaypV1LMiqjOYqalpJOBNVJgCihGSZO21FfENw5AWMe9NiJ4rA9tqBXwCTAjehbxcJ9M81ihYzmBn3NNa/1I4igL3woyrgd9BqXjakPh2ycbnA/OukpgnOcRUQoBJaCOKqQtu/iA3/ABSXroNs3Xb+Wu8fiNTuhF1EAKoHmYcCq9H05IW5dEKv+nb/AKR39/0rO/TX9S/hrvV3Evdbq8Jcr04+Unu3f22rdQb/AFTv01hzaTa5dWJUdh6/pXRf6gqBaSBdb66RO9Wsolq3oUGAJnk+vvUxdax06dPZWzZGlBtnNJ18i14Snz3SEHp3P2muojGNvzrmQm51TOcrbGhfc7/2H3rV+MSKhVt2giLCgQsHYVPq5NhwuT4TQB7UwLNdKQQANyME0XUA7A5hp7HH7U+gAxCIByNiapb07CPapWxstwYU+UnjsavpUSRmrCpqFW4YGTTSZbBAomC30oKSZ0mQDG3NEBDc/EBxtQLec7iNp5FUGCSD+dKR58jEZqgSSMT3oBw23GKY4BOYikYH8P1ohZaTMESYim1wsc+tSLnWFIjseDTtIEHbuKAaoXzkT6VK3sQwnfbtTXDAlhA71sHIG1ESYyjFR8vE0gTY/iAg1ckQRj1qQBLEhcz3qKEKCYEd61KyajIatVBl5EBT6bU858yt9qKgD3708SZGwrIlcEZMxsKqksMjFHUCTOYplZTvieKYATAAj7UyxGcdqwXHFYjfM1RsgiTvWUxcERFK4bBJk+grntM5csNWDG1B3FjBERXJcuFAS5gAbngUX6w40pqkxg0lqy95w18iJkINp9alWJ2lNwgsNIGUQ7n1P+Yrrd1RAN3PyqNyaNxG1jIjvE1a1YQN4ggswjVPFMXXP09gp57kNcbLN/b2q4KmQCJA2mqtg4E0gVuwB5pmJqbu+g6BLHAHE1umK20CCTBgk8neaoE5IEjiidIMHH96YuifNuI9ZqbWyQ2Z1CNt6qQCsRQjSM1UTUgCRE01t5O80LazgnIxPenA0so04PNArNqcafrTL8pjJHE0SFjGKVJLEVUBgSMYzvWnTjvTBgBDb0k+IRBI2O24oNcBABUScYnagQYJB8wqkwMVPLSCZWYgjegkqALpgCTOO/NZUfVJYaZ2pnDjEYI3ohsEHGKAXYIEVIrLQN996qUJkmCPSpRpYxM/pQKyGVIwd/egAdUkVQqTEkFhzSkgLnjGKIl+MkE+1asLg2gBj35rUDBSw80D2qrkKs0pyu2BSkmMn3rKjhjJpkWWJOB2NEHSJNBD4hMGqKgZpYUXJnJFMIMKd6LodQIAgb0CZJZWGBz3pVGTmAd6tiDO9RsjVc7gb+tFItpkk6JEYqFu/cW5lTnsNq9FySpA+1c6DXO0zHtUpFLbG6p0yCcSRThjaAAEgDigdNo4kscU2rY6cHmqHJLjFUEjekUnEb0HJYwNgM1Q4aDSBSSSfoKChw2D5YiPWnUEsTMjj0qAAZJyDWOUjf8AvTFlU+lZCO5kZzVAVPNmi+BvHaqEgAk1O5MZg0Qg8xiYH61QAg5pDAEgT7USrmPNiZg/pQYqYzANTVYB8xOZqrCUic0MwARnmKBdRI2FArK4ME80UhWIiZOTVAAcUEJMgGAOBQbScgg9qq6AAmubSM58vpQNbY5AoMdw2/FPoUQdyOTSwC0Ebc0ALiIYVNl1DfAzinuW1ZlIkEUyEBfXaqjlCMCSrBvfFaqnTJAEZ4rUGDEJml1AgxE1mnBxHrXKxuO5RfKJ7VlXYuQASJqltFE6QATvAqSICJBBPfvTWRcU+cgj0oKaII5NF4B8xP3plBnOc/ahc8pOM0EfDL3JUwORV1TEARAiRT2rZNvXEE8ULfzCV25pgstqVAmT3Nc4QI5GxOTXUNRBMEetc75bG9WkTuglpJ+lOwVbEsQIyKyqxuHVt7bU5tswKsuO1QbSTpgjORmnC6ZJ57UVhF0MY07ADimInc1VRuHQ0AE6uRxTKpDdxTqoWdRpS05RgfagJGrj3qLqFuLpn2BxVRqnzCF96Vo1nOwqDM+g6WzPaiMwTmpuxGoxtsd6cNJYKD71RlIkgAjPatpILEtIMQO1MSAZIYkRtRJ9KImIBneiYNC4y4gSJzFaR80x70G2M70CxXimdgBMx70jeZgeKBidS5MTXM4i5KAMP0q7uoER7VK4QUmdJPI4oHkRmkdhAiDyKVlW8gedSxgHb7Umgh5IzpxQPmZnPOaLFYJPHpU8iDG+9Suuw8ijBweIohitsMSB5jua1S8zWkkwx7natRX/2Q=="/>
          <p:cNvSpPr>
            <a:spLocks noChangeAspect="1" noChangeArrowheads="1"/>
          </p:cNvSpPr>
          <p:nvPr/>
        </p:nvSpPr>
        <p:spPr bwMode="auto">
          <a:xfrm>
            <a:off x="74613" y="-8763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sp>
        <p:nvSpPr>
          <p:cNvPr id="29701" name="AutoShape 6" descr="data:image/jpg;base64,/9j/4AAQSkZJRgABAQAAAQABAAD/2wBDAAkGBwgHBgkIBwgKCgkLDRYPDQwMDRsUFRAWIB0iIiAdHx8kKDQsJCYxJx8fLT0tMTU3Ojo6Iys/RD84QzQ5Ojf/2wBDAQoKCg0MDRoPDxo3JR8lNzc3Nzc3Nzc3Nzc3Nzc3Nzc3Nzc3Nzc3Nzc3Nzc3Nzc3Nzc3Nzc3Nzc3Nzc3Nzc3Nzf/wAARCADAAQcDASIAAhEBAxEB/8QAGwAAAwEBAQEBAAAAAAAAAAAAAQIDAAQFBgf/xAA6EAACAQMDAgQEBAUEAgIDAAABAhEAAyESMUEEURMiYXEFMoGRQqGx0RQjUsHwM2Lh8QZyFSRDkqL/xAAXAQEBAQEAAAAAAAAAAAAAAAAAAQID/8QAHREBAQEAAwADAQAAAAAAAAAAAAERAhIhMUFRYf/aAAwDAQACEQMRAD8A+hLGNqHmkMV+1OqeX9KysA661IYiN5isubByANQn2FZnOoA880SoZsf9U2lQBNAhYzMcbVtTGMY5M1VVniBQa2A0gZiKgW3b1nVcEQcAGl06bpYGQDkVVZJ9qUAtcAYD6UFLg8pMGoIzAep77V03BKEDtUU0xkbflQjAMSIkDt3qoAyIzQ1hjA3oOQAGOIzM0UjEgmSRPNFTrU6xtTqwuLisqrbDFQM5MVQNJgUGUxAERtTatREcUykzGJqCau0kFcVPBaYIOYrodBBkR3qBthoCMVIOrA396BgnOrI3pgYGBijpyYiaUCQSTgcCqA2Y0wfejIIyBPMUVQLAn70GkE7AcURJxI4I7UuhCM/SqMDpIGDwTxUFVlPmJn6xUUW8sYAaeaxY7qsBd81O8guMFMwc1VYUAEkyIJNACJzET2pLhaCq4MYJoLdjSGkEqDRQsWyuKImpIwymO9ZmUelMRp8owBxW0lpB24qiR0xJEj1qKwJER6CurwgDgfWpG2sgz7UEnWFEKWPtWqrsy40giOK1B2K+ZUkn1oq3iCcg8giDRtgK0kQO9NA/CcGoCkTBPvVGKjJBIA4FcwLJgjBO9dMoRAIoM0aYE/StbkIASSe55o20xvzRSAYkQOBxQCCKC2zrHaqEauay4fPbFFBlhDMEDYAbVO3sewq13KGKlbEjPfaiRgBsYg9qzAwEUY2NFWGqBk702olwFU/+3aigUKGADETNKBrWGXBGQau3HmjvQULJx9aCSIQBJnFZtc4x2FOVjCYpdMk9+aDSTEieZ4qbvBxx2q0Np3BFQWDcKlfNG8UFkEr3pQuSIiPzp1EYo6QfLuPWgTBgc0GUDJIgZ9KJVTgDFC42QNOOaBGJESJ1bwdhS3FFwAEEQcU7EDuaKeYE4nvQc4XSQSoPck0LoFwgqflPBiqgglhBBGJ71C64VWEEaiFDRgTiiFt/6K6skKP0omdINV6hCyjwzEc9qFtceaiolgp8xGdiKzOQCFFPctq7aWXHrWhULDsNzRCqTC/eJqZMw0BT23qhU7HY80psqZYHIxVCtxia1LdZ4ASCfWtUHSVKqWkkxn/qq2kbR5j9aizkLgmZG0VUXduKAbgwSZO8zFG1bdcYjemTTqJnJ71QsNgcnmg1ryiM+5p2AAJA9cCkXAxn60ysQYPNAQWAxzS2wfEk03iqTCme9IrE3fLkenFDVLpOkzmcYG1TtKpmTPI9Kq3+kcRjaoWmGYGds0VdV8w2AnON6oQMYpEcKdxFFn8piYoGid4+lCFRIUcVzhxqYEMQPmgbUyhpJ1M0nbtTRQEHMZpXWQTxRIbYUqowEMcnigpIKTSlUnFIVYA5oWUYKdWR600OJLGYK8Gld1VvMQATFEgxAwTSi1Jzv3oHRRwT96zDBPA3xSlNMQT7UPEbSZwRQLBjy5B4oyNBWYPpU7bG5Ohl16RKkbTzVSsTsR+dE1G6ITEzzUQqXGRYkCWOrO2P7/lVSw1kFsHg8Uba+IblxTAkIJ9P+SftRTCAIWlLeUkj6dqYL5iDNYgEEbGiIFyGELI70zQ2DIxMigBGDsDjM0cGWMCioXPEMRAzVFHlnOKF5Sykocjgc0F1Rkj1NETuNDbiBWqrKGgCPWtVQxWDgAzzNPpgbUuXIbVgYiKqunaopU+TaKoqrOsAFoiawgEAUcHeiicbGJrKIEgzPc0CswRmiO0UAUhWz8vamQjxBA3pJA9TxSeIlu6qzBf5R3NQdlyNBO9cvhFgWVtJjBp7ZcdPF1lZtiVET9KS0upWS5pIOCAMRVIyBgpZGmcy21dDnyeUZjFYDSPTmnkESRQIFVec9hRPeYzTIAc0LgUKS2ABmgcNtIikMnPHEVkWFAk52mmUwDqOPWgRdppLhIIIIgcRVi0DbHBqEkNJnOAP70FB8uuBNTknHmEg5ximExmfag5W2sk5NBN7wVlUHUW/b/r70EOu211m8smPYc/qahZZrt+8IBdRCj3E/wBwPpWt3E/gLNwSEbwlYHiSAZ/Ss6uL21YLq0gMdweB2qhk4ANbUuzNknE4qfUOUGo3Ai7ZxWkC4FVGcoGIHlHcnYfem6dfDtpbkmBk9zya5bd1HultYK2zAC+bU3J+m33rpS4zESoWdgd6kpY1wlTUmuBSGIMRJgTNVcKcTn0oBREGcVRMkF4ESdweKaAs4jFEjv8A9UoWNxjiiAu2AIpHZYnGD9qpGIEj2qFzVIAEjmaowAA3+9asFkQOK1AxUwdLQY5pkb8JNLAnk+lMiBh5siayCl2HIC4HPeqW31+Y7UgifenUaSAogUVQ/OI3janiTmgXGnApUYkGSAZxFUMyJ6zUktI1zI9qLkyRjSMtI3prRBuArEVA90QpIBJAwAailvVxABBFdNz5TiKlaaMbUIcSNzgd+aVLyM5t6gH/AKJz9qwZXJKuCJgxwe1TvdN51dfmGxmCPY0uiyXFLhHgPweG9v23qjEKpOTHAzNeZedhCXgrg8GFJ++D9CDU2+JDp58W7pUfh6gFf/6j9Z96nbPlrrr2DBUGcUjjIjevKX43ZuD/AEwy9zcSPtM1K58b6fx0uJqZRKvpKntyCc/vU78TrXtEyINczdSvT3bgv3ECBQ2piAAuQf0/OuZvivj2x/8AH2mvb6rjKQqRvvufQVyMmlxe6u7/ABHTk4a4BqRvYbe39915fi5+vSt/ELN/qDZRbivp1guunUvpzFcfxDrQeps2dIa2xbzDuB/n39Kj1HULZbp2A1Ol3RjlT/n5153U3H/ibbAyASQO+/8AxWLy8WR6qdSLHxDqbj/KEVRntP8Ac15nU9WE+Hmy9xdTszYaIkmY95/OvJ6v4has/wAu91IV3eWA3PqR2xXjdX8dS3cJs2vFE6fPnMf0jis9rfhrq+qt3rVm/c+I3GCWrY1AXDjXwT33P5Guj4f11j4o6Xunv3L7MPNdZCPDHYLwfX/qvgG6rqfiEfxLnQWMWoLGfRRt716//jHR9T0fxJjcPgo9sqWttrcDB4+31pufLXXZr9DS/wBPYAs28sgjRbBYgcT2+tZr1/Ojp/UF3A/Sa5Ohu9MxKdOt9lUZyoA+kj9K6mU6/KjAHGX/AGrtLrjfDarpOLdvJnDnP5VtbpIayxByYcH9SKItEEHU+PWaYsYOQQBuRVZTa6kSVuAg/wBJpkvWmgqy+bgHNIRciUVSJznilJLqQyQBiGXFUVaJJips2CYJxiM0vggjyMyexwfpWIa2MDHdf2ohFEXCTIJHP+etanVtQ3BPcVqAoSBJUmq6ljePQ1PSZHmpyrrxM1FAKs4Ge4o22OplIMcGsqgEllBn0oMgBGliBOZoOgkAQKCqQTShGxDTjkUDrVi2DIiA1AwkmCOdxRtqBcHpyaib3hnKuPpNPYvJcaAROxExTTHW7AKZqNtYJMz2qlxJ80kAcVynVICtpzM0I60UITAAk59aZoU4Fc2jqA0rfBB/rQH9IpLg6wyUew3aUb96mrjouIhUq6qyN+FhI+1cF/4d0xtFlvXOnA5W5Cj6HAperudZasB7t7praSBOgz+Zya86x1Hwluq8HqPigvdUd1usZX/1EQB7VLd8akc/XXBbsOUvdbesp81xLQCjv5oz9K4x0nT/ABTpEfoOo03ZDqwghwOM171y5bVv/o9ZbZwPNaa4DPtzXzXVXY+IdI/RI1tHlblkLADYgjtuf8Nc7JPa1P4TpOs/hYboQtlGdluaQcMPSf8AravVfq2u9E7XWW34gIuZgTuD6Yr5zress9FcuJHj37hLaJ23yT9TXkdb1PV/FGW2/wDMM+W2g8oP+481iWt9dfQ9R/5F09q0tvoh/E3kA07hcDJnnbivnb3xzruqbSLrkriLPlUfX/muVbWm6FusLl0HFpMgn+9ejb6HqLz+Lfe1YtMZKWRMVrZFnF5y2jdR7d7xDdB1ItoTInMmvV+FfA+pu23nV09m6PMIGpoNel8Pt9P0wt+Db1g+YucyPX0r3OitL1wBVzaBO4MrPaRU775Esx53S9FY6C34ViQZzcZST9SK9Xo/hoPnsXbd15JIYkiPtXX0vSabzWHOq6mfDuJIPqCPf/OOzpemtWLt1LepBhlUtPGY+tXjw92sXkNm2l+wjJZtW2HIwyHkY+29dCWWU/M593JorZUmdRLYk7H6xXQF0rEkz3M12kc7UgNOSWJPBoYByPKRTagIVjEnApmAAzWkT0qDG3ttQUAEljMnFOwK25jUfWpsZgeb6UCOAz4MafzoMpiKZyFoSxBzig53fU4GgqY+bb6YrVZbcma1RNNbgkSIAqjbAgzUl2E5JpvxRRSavNFUksCAYNBlUGJGTiabTiJI9RUVQAQJqekFiFkDeioAyTvRZeQaonpJYjiNyMU1pdLR4YI9Koy4BBgjPvS2j/MGd6gq6oEMBkPpIrkACtqW6GMfiz+ldzuoRpIxvnavOe/YYRoa7wCowD7nFKSL+M+nyraJHdyB+lc7fE28Vun6e1auXR8wW75bZ/3GPy3oL0fUXwdWiyh/AmW//bj6Cuzp+ls9PaFu1ZRFGYAGfWp6vjx26HqL3Ujqb72rl9QQhFzCzwARj86mejuIAG6SGX8Q8JvzJBr3z09oHX4aCfSlvjprdsvcVABu2AB9adV18J8Ys2g7XX6a7ZuBYF1UBMH/ANSRXB8a+K3bnTdPbDx1BEG8BLMOIHc96+s61L/Xal6KxbtdOR/rMBqPsDsPWvjLvRpb69+m8Zr7IBrNt8gRmSP8FcuTpxz7cK9PatBD1TO7tP8AItPLuY3Y9quvSXuqcLetr0fTgSEHzEdvT9a9v4B8JsdVY6u9btFLaSBcZTLN9f8ANq7/AIR8MW91/VrcvG6bdpSVP/4yYI/KamWtdpHg9B0loADorQs3pMv6d/UV6ifBbp64WbokXkhL9to4nIj0r3bXSL1XX9K5QC509tgzKfmBwqn03P09a7ntraHSJuVuuNv9ppOH2zeVeB0/wfwE8dQPFsuVdp4G3616nw6wF6q+nTWh4TWgxUYAbgemxrq6gi2/WAiUa2rgfQ/tT/B7K9PjId1GuTPmEz+TD6VZx9iW7FPh1sKA1x9XUkaWDYKD+kDt+v2rsewjrF1Q3ORMVjbUuHYS3bmtcDFSCSFIMwc/lXeTHLSCyPwgr7HJqknY/etobSSDBoiAJY55qiTASO9MuoKNWadodTEYqZ8inTxiKIRjGqccGptCRJ+9Mr6iRORuKNwjSNW1BHwFZjqMg+tUAIXImpK8tpP6U7PBPIFAm3y7A1qAUnJWDtWoFYtnYUtq5qJUbiM1YKOTFBkBUw2knYjisqZWj1pgzMo2BpVXSJGaaQBqJx7UDx5fNSfK4EGI3p2MRGw4FMuaCbamUNbiT/Vio20uM+prpUdkWPzM10kCcVO3JuQD6mhpjYsoC7qWbeXM09sgnSRIqrICmaisgmIpmEWnSYHFbTrEEZqXnwYkVQvpSdj60E+puCwpZmxwK4rdl+pYXusWLYylk7D1bufSukqD/PvsAq5UNgD1rkvI/wAUQoC1rpDgsMNc9uw9alrUcfxG/wBb1zr0nwtrdtC387qXM6V5gcn/AD1rmHw65f6y10vQBE6VWnqbzCWeNor1blhLttfh/wAPHg2bY0u6CNI7D1rv6Pp7PSdOLNkabVsafUfXn3qZpuOD4klux0Jt2lFtQIAHb+9J8Nsv0nTXr120RevwWUEHT2H0nNdHTKeu6x77Kf4a00W5/GRz7D9fau3qUC9LdO5CEimb6Ob4XbAsfxFzSHvHXHYbAfQAfWaHVBUuLdLTpcGNWACNJ/UV3dOoSxaUYhQMe1Tu2kNsjJAEe47Vc8N9ct2GWHEhAQ8DdD+371JFvqwlYZYyM6o2Pv8AuRzjusNrSSfOmCTz6/UfnNa3ZgkIZUfL/t9PamaaHT3/ABF8uGnzAjmqQwOBVFUAERmN6w2gGtMhqLY2G1SueYaWkZ4xVCdMzjO5pBIXOTyYiaCNtWUsFJA/3Zms4d9j7x+1XVSxJBigVIAEZNVHPqFsHVbefQftWDI4ILj0zTPqGCJ+lKwVrfmG243qDOF0wADmKQk/hE5om1b0kqAoP9ODU0XSCBcPrn96oLF3Q6NKmd2BitWhhILjfkVqIInTEEk89q0QAME8mnYxtQ1QAIyaypV1LMiqjOYqalpJOBNVJgCihGSZO21FfENw5AWMe9NiJ4rA9tqBXwCTAjehbxcJ9M81ihYzmBn3NNa/1I4igL3woyrgd9BqXjakPh2ycbnA/OukpgnOcRUQoBJaCOKqQtu/iA3/ABSXroNs3Xb+Wu8fiNTuhF1EAKoHmYcCq9H05IW5dEKv+nb/AKR39/0rO/TX9S/hrvV3Evdbq8Jcr04+Unu3f22rdQb/AFTv01hzaTa5dWJUdh6/pXRf6gqBaSBdb66RO9Wsolq3oUGAJnk+vvUxdax06dPZWzZGlBtnNJ18i14Snz3SEHp3P2muojGNvzrmQm51TOcrbGhfc7/2H3rV+MSKhVt2giLCgQsHYVPq5NhwuT4TQB7UwLNdKQQANyME0XUA7A5hp7HH7U+gAxCIByNiapb07CPapWxstwYU+UnjsavpUSRmrCpqFW4YGTTSZbBAomC30oKSZ0mQDG3NEBDc/EBxtQLec7iNp5FUGCSD+dKR58jEZqgSSMT3oBw23GKY4BOYikYH8P1ohZaTMESYim1wsc+tSLnWFIjseDTtIEHbuKAaoXzkT6VK3sQwnfbtTXDAlhA71sHIG1ESYyjFR8vE0gTY/iAg1ckQRj1qQBLEhcz3qKEKCYEd61KyajIatVBl5EBT6bU858yt9qKgD3708SZGwrIlcEZMxsKqksMjFHUCTOYplZTvieKYATAAj7UyxGcdqwXHFYjfM1RsgiTvWUxcERFK4bBJk+grntM5csNWDG1B3FjBERXJcuFAS5gAbngUX6w40pqkxg0lqy95w18iJkINp9alWJ2lNwgsNIGUQ7n1P+Yrrd1RAN3PyqNyaNxG1jIjvE1a1YQN4ggswjVPFMXXP09gp57kNcbLN/b2q4KmQCJA2mqtg4E0gVuwB5pmJqbu+g6BLHAHE1umK20CCTBgk8neaoE5IEjiidIMHH96YuifNuI9ZqbWyQ2Z1CNt6qQCsRQjSM1UTUgCRE01t5O80LazgnIxPenA0so04PNArNqcafrTL8pjJHE0SFjGKVJLEVUBgSMYzvWnTjvTBgBDb0k+IRBI2O24oNcBABUScYnagQYJB8wqkwMVPLSCZWYgjegkqALpgCTOO/NZUfVJYaZ2pnDjEYI3ohsEHGKAXYIEVIrLQN996qUJkmCPSpRpYxM/pQKyGVIwd/egAdUkVQqTEkFhzSkgLnjGKIl+MkE+1asLg2gBj35rUDBSw80D2qrkKs0pyu2BSkmMn3rKjhjJpkWWJOB2NEHSJNBD4hMGqKgZpYUXJnJFMIMKd6LodQIAgb0CZJZWGBz3pVGTmAd6tiDO9RsjVc7gb+tFItpkk6JEYqFu/cW5lTnsNq9FySpA+1c6DXO0zHtUpFLbG6p0yCcSRThjaAAEgDigdNo4kscU2rY6cHmqHJLjFUEjekUnEb0HJYwNgM1Q4aDSBSSSfoKChw2D5YiPWnUEsTMjj0qAAZJyDWOUjf8AvTFlU+lZCO5kZzVAVPNmi+BvHaqEgAk1O5MZg0Qg8xiYH61QAg5pDAEgT7USrmPNiZg/pQYqYzANTVYB8xOZqrCUic0MwARnmKBdRI2FArK4ME80UhWIiZOTVAAcUEJMgGAOBQbScgg9qq6AAmubSM58vpQNbY5AoMdw2/FPoUQdyOTSwC0Ebc0ALiIYVNl1DfAzinuW1ZlIkEUyEBfXaqjlCMCSrBvfFaqnTJAEZ4rUGDEJml1AgxE1mnBxHrXKxuO5RfKJ7VlXYuQASJqltFE6QATvAqSICJBBPfvTWRcU+cgj0oKaII5NF4B8xP3plBnOc/ahc8pOM0EfDL3JUwORV1TEARAiRT2rZNvXEE8ULfzCV25pgstqVAmT3Nc4QI5GxOTXUNRBMEetc75bG9WkTuglpJ+lOwVbEsQIyKyqxuHVt7bU5tswKsuO1QbSTpgjORmnC6ZJ57UVhF0MY07ADimInc1VRuHQ0AE6uRxTKpDdxTqoWdRpS05RgfagJGrj3qLqFuLpn2BxVRqnzCF96Vo1nOwqDM+g6WzPaiMwTmpuxGoxtsd6cNJYKD71RlIkgAjPatpILEtIMQO1MSAZIYkRtRJ9KImIBneiYNC4y4gSJzFaR80x70G2M70CxXimdgBMx70jeZgeKBidS5MTXM4i5KAMP0q7uoER7VK4QUmdJPI4oHkRmkdhAiDyKVlW8gedSxgHb7Umgh5IzpxQPmZnPOaLFYJPHpU8iDG+9Suuw8ijBweIohitsMSB5jua1S8zWkkwx7natRX/2Q=="/>
          <p:cNvSpPr>
            <a:spLocks noChangeAspect="1" noChangeArrowheads="1"/>
          </p:cNvSpPr>
          <p:nvPr/>
        </p:nvSpPr>
        <p:spPr bwMode="auto">
          <a:xfrm>
            <a:off x="74613" y="-876300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  <p:pic>
        <p:nvPicPr>
          <p:cNvPr id="29702" name="Picture 8" descr="http://www.hackettstownlife.com/images/forum/2009/09/56681b4aa97bf43cea08aeb8648c850b7e66fb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447800"/>
            <a:ext cx="434340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0" descr="http://www.extension.umn.edu/distribution/housingandclothing/images/DK1018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733800"/>
            <a:ext cx="50101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572000"/>
          </a:xfrm>
        </p:spPr>
        <p:txBody>
          <a:bodyPr/>
          <a:lstStyle/>
          <a:p>
            <a:r>
              <a:rPr lang="en-US" sz="2800" dirty="0">
                <a:latin typeface="Times New Roman" charset="0"/>
              </a:rPr>
              <a:t>I can use anatomical structure to </a:t>
            </a:r>
            <a:r>
              <a:rPr lang="en-US" sz="2800" u="sng" dirty="0">
                <a:latin typeface="Times New Roman" charset="0"/>
              </a:rPr>
              <a:t>compare</a:t>
            </a:r>
            <a:r>
              <a:rPr lang="en-US" sz="2800" dirty="0">
                <a:latin typeface="Times New Roman" charset="0"/>
              </a:rPr>
              <a:t> and </a:t>
            </a:r>
            <a:r>
              <a:rPr lang="en-US" sz="2800" u="sng" dirty="0">
                <a:latin typeface="Times New Roman" charset="0"/>
              </a:rPr>
              <a:t>infer relationships</a:t>
            </a:r>
            <a:r>
              <a:rPr lang="en-US" sz="2800" dirty="0">
                <a:latin typeface="Times New Roman" charset="0"/>
              </a:rPr>
              <a:t> between organisms</a:t>
            </a:r>
            <a:r>
              <a:rPr lang="en-US" sz="2800" dirty="0" smtClean="0">
                <a:latin typeface="Times New Roman" charset="0"/>
              </a:rPr>
              <a:t>.</a:t>
            </a:r>
          </a:p>
          <a:p>
            <a:endParaRPr lang="en-US" sz="2800" dirty="0">
              <a:latin typeface="Times New Roman" charset="0"/>
            </a:endParaRPr>
          </a:p>
          <a:p>
            <a:pPr lvl="1"/>
            <a:r>
              <a:rPr lang="en-US" dirty="0" smtClean="0">
                <a:latin typeface="Times New Roman" charset="0"/>
              </a:rPr>
              <a:t>Success criteria: I am successful when I can make a claim about age or relationships and support it with evidence.</a:t>
            </a:r>
            <a:endParaRPr lang="en-US" dirty="0">
              <a:latin typeface="Times New Roman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1484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Horseshoe crab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30723" name="Picture 2" descr="http://beachchairscientist.files.wordpress.com/2008/07/horseshoe-cr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199"/>
            <a:ext cx="4035425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199"/>
            <a:ext cx="3021676" cy="4540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Cockroach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1747" name="Picture 2" descr="http://www.itsnature.org/Ground/images/article-pics/Giant-Cockroa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819400"/>
            <a:ext cx="47625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http://cdn.newsoxy.com/2011/02/valentine-gift-zo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524000"/>
            <a:ext cx="28575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More present day “imposters”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Elephant" pitchFamily="18" charset="0"/>
              </a:rPr>
              <a:t>Chiton</a:t>
            </a:r>
          </a:p>
          <a:p>
            <a:pPr eaLnBrk="1" hangingPunct="1"/>
            <a:r>
              <a:rPr lang="en-US" smtClean="0">
                <a:latin typeface="Elephant" pitchFamily="18" charset="0"/>
              </a:rPr>
              <a:t>Tadpole shrimp</a:t>
            </a:r>
          </a:p>
        </p:txBody>
      </p:sp>
      <p:pic>
        <p:nvPicPr>
          <p:cNvPr id="32771" name="Picture 2" descr="Chitons are mollusks with segmented she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2376" y="3200400"/>
            <a:ext cx="32385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 descr="Triops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057400"/>
            <a:ext cx="3841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8" descr="data:image/jpg;base64,/9j/4AAQSkZJRgABAQAAAQABAAD/2wCEAAkGBhQSERQUExQUFBUWFxUVFBUUGBUXFRcUFRUVFRQVFRQYHCYfFxkjGhQVHy8gJCcpLCwsFR8xNTAqNSYrLCkBCQoKDgwOGg8PGiwkHyQsKSwsLCwsLCwsLCksLCwsLCwsLCwsKSksLCwsLCwsLCwpLCwsLCksLCwsLCwsLCwsLP/AABEIAMIBAwMBIgACEQEDEQH/xAAcAAACAwEBAQEAAAAAAAAAAAAEBQIDBgABBwj/xAA+EAABAwMDAgMFBgUBCAMAAAABAAIRAwQhBRIxQVEGImETMnGBoUKRscHR8AcUI1LhchUWM0NigpLCY6Lx/8QAGQEAAwEBAQAAAAAAAAAAAAAAAAECAwQF/8QAJBEAAgICAwABBAMAAAAAAAAAAAECESExAxJBURMyYXEEQoH/2gAMAwEAAhEDEQA/ANJ7JUVMIl74QleovP0bJAdesgqr1fcpe9pU7L0Qe1SotXrKRKubSTVhaLWFSZUyh3YQ9KvDkVYrRpLanIXVqUKmzu8Kd3cKXxoEyDaYRDLbsqbQSU5o2+EvpoLAmAhEU0S6iFAMCtITO2yqqrVfuhVEhaUSL61JLrl0J1XAS6tSlIdizeSqbgmEz9iqqtukFmP1BricSgqWlOccrXVbITwibWxCFYmIbHSi0ytPY1SBBRVOzC9dRARkRL26DrPlTqFVBslTJYKTItCsCsbQK99mudxZZAFSBUxSXezUVJMD1rkRQpyheETQrLr4yJBworl62vhctySgtlVuoypUK0ohq5WaCy6t0tqUk/uW4SWu3KtITZ5RoK32K8oK14VoVAr6QS+6t4MhNYVFamt4xM2wO3u4RdN5cVR/LoyzEcqJRHGQzs6EJtSMIK2cIRYKxbLWST3Id5Vj0NWeqQmePqLwOQjquVPeqpkntWsqRUUKolRAVqIrJPcqXFTlRc9KkMGeYUqd0AoVGyqBalTgY4pXcq6JQNpbprSoKWwA30FO3ooqpSVLTCVjoINMKhzAvatzAVLa0pUBJ7UO96KcJQV0xS0MorXKFbqUFUXMpbVMFVHAjVs1EQFyzbLgwuVdwofWt4mNG5ShlqUdSZCxaZYXWrSlV1WCNqNwkGo7uitBQZb3IlGgys9ZMd1Tu1EoF4EBipqMPZNba3CuqWghbqdGfWzPB6oqVSEyuLfOFOlp+5JysajQNZah3TajfSEA/TNueFTc3dOi3c90D0ySs6stDV9wh6lUlZ1/jmjMBrj6kgI6h4jpOIEGT2gj75Wii1slhu1eyg77xFRpM3OJ5iIzPzS7/fGm6Yp1No5dAj4zKpN+InqPNyqfVSz/AHhoOAIqNziDz8wqX67RDtrqjQRzz+KMhQ2glemkV5Y3dN48j2u+BBRgas2x0UNpK2m0KFwDHCGoPMqbGN6LRKMbVCWMYT1U9pSY0EV7gII15Vn8seqmyyU9SrKHtJXtOlCMFBQdSQAP7ZUV6isrYS+pVSndCRTWalla3ko+qVXbMlyy4nK8gyVKywF6m9OgYGF6ukkJrsCFqVYKNvtNcOEou6bgFWPQGTHghCvtASlttcuTGhUPVIdnGxAUqYhdWrgKttQFA6GlrWRbnrN3+u07YebLjw0cn9FldV8aVazS0NDQe0z96qPG2KzX+ItdZbtBjcSYAB4+Kx1344rnDXBg/wCkfmUOKZNm0mf+I/6ABD0tNJgAZ5+kj9V0R40iexCprtdwIc9xDv7o/E8Lrmm4UaYJkuL3Hrwdoz2x9UJqNuWn9j6dE4uLQup0G+b/AITTju4z+f0V0S2KqFnuDnGQ0ckAE/ISqpLRua7ExHBz6LZ6P4UFwwydgbn2mx7gPTcDB+fCReJLx5ik5zHtpeVrmtbkNwDuiUXboAe6uneypQYJDnE9YJIEdsBA0KDqjtvmJOAAHOJnoBzlMa1AkMlpADGNHriSfqnHh3St/tHCk6oQ2GuYYLKnLH5IjLUNdUCZkXUtryOdsk8jjoQeOiFcSTJnKeaq5z3VXVGBlTytftI8zjJc4xIkxOMJbb2w3AmImfNJGO46oWrYyu1vXU3bmmCPgfoVpdF8a1WPipDhyQR0GfkT9ySatdlwa0sDIbwJLSOQ5oPuz6GEE0kMnPmO0T/a3p8EnFS2Gjd0v4kNJ89MRP2cED5mD9Fo9M1ShXE03An+04cPl+i+OyiLLVX0jLHFuZI6Y7hZvhXhVn2yICYaZRDlh/D3jNtVgFUtDp2zPXoHdp6H9nRaRrzJ8rg4TEggrnap5H4al1gB0VFSgAimXW4Sl99eQESS8EjzCAv6wCW3GqEEql99vCzcSlJMEvdRzAVdBpciKloOUxsaDYVIYnq2xJhNdMsQFdUoiVeG7RIQkIYMtxC5Lf59y5USPbioOqzetXjAETqVRzvdSOtphd7yzts1wj2zqNKlcVdmQhqNmGnBVdSvuO1NXZOKB6t0XFCXeommCQZcBML2+qCiCT9yQvM1HdiTz2cMLSEHJ29BdI7V6zqr6cuDi4AGMDJ4RNTSA2nuNemHDLGDzOPeSMAfEoK7wKRIBgDB6+YmE90q+ouexlQwHGHCGgjcQMQCT1wupIzk6yGWtoatk0H3hVcCQZ95oIJ+idaD4cLmVSSWvaYAHtAQ5rRubHEx3xxKdObTsXU6lJrnUqwdAqbmvLtu2fMDGBIx1HAys7rHiRwcKlIBnk9k92Ruc4ucHuY0tBeB8RjpwrM8szPiXTDTeGzggOEgcGcktJHz6GeFodF05tZtAyBspgExOW58o6/Z+qa6/pD61u24fUovbAc9zJaRiGsZu4EuJLYkk/fm7PWf5Os0McHtA+AmAXDPYkjthOw2jY+INCZa2shzg/MuY8hriR1YT5T0x/hfKLxhc+Jy4gdp3cTJW28V+PxdRFMCBznsQ4HOQeVhbxpfJHeOQMeonARopG08U2NJrKXsjJ2sDgcGQxswegmcLMXupmm2GFzHGQ5xc8Eg9COJHcd0Ve3BLdwOQdnwIaBx+/os9qD+AZzkcxHTlEl8hEeadoZNgKwzNYg/JmB8f1CX0bJzzsYC5x+y0ScdoT/Rr4N05jAcmrWcQZPl2NBPp7vPw+eZubmHYMEcFvI+PdD0C2F3FqGUqjdge4d9wewf3NwDHEh3eUruqe3aw/ZaJ/1HJ/FHaIw3F3RplxBqPaxzpIw4wZnoqdYINapH97ojtMD6JRVDewZlNpBBz2IxBxyIyFW/TXtDyQR7M7XdwekjkAwRKItaTXuHmDYOZnA6mc8dkXqVaru8215qNDd7eKjCBBI7iBmARCTGK7R+1pf14H5lXabqj6NQPaczkHh2eCq7uN20cN8o+PUqVWjT9mPMd+ScY5jb64gz8UmhI+46Br9OtbB7D08w6tMTBSfUNTc55AXzPwd4hNrcDcf6byG1B2E4dHcT+K+1UtGac98z8Vyyi4yL8MnVa53AQxpPa5bW400NCT16IlZymCj6LDWMIi3quARDKAXViAElkqzresd2U2a8ELPU62U1trjCFITyTdTErlL2wXJ9kKiGmXoLMqnUK7SCl1pDcSrKtg6odo+9LNWXi6B7a3mYMod1o6m9z3YbzlMtH0dzapEzCW+O9Xhwot6e/wDGDAVQXYTM3f6g2rUl8hgdtMf28rynRaXeQyGkgHOQD5fxhKg47XGMEj75/wArR+BWOD3VAabW0gHk1OJJ2tAHBJJAgwutKjOTwKdcqwQAAcAD0Sug1+8OZO4Q6WzIgjOOOid64/8ArOloBxxG0HkwAI6lDUqjRw3pzHp17qkxtDfWdfqVKbKdR5c8BztuA1pAIdvAHmcduHSIE98Cabf4iNzXDzMqElvOONuYnj5ICm72lfbAEyJH+kj9FJoLRtBI7/nhHYOo6raq72cMqnaCCWZEGOkmHxgT2HZZ1r9whxM7nn1jCjcVS0ZGf3yrDSIo035mXCOwwR+BSchqIXo2rm3cTsZVBBBDhMRmY6RCLvdRpXT6bhTa15LWFox1EHHQJDXk9fiEV4etia7T0b5j8ApbQ+voy1HUg7hobkkxmXT72evH3K+88Zb6bmGkwna0Q8B4kclv9uOiR3Lj++UFQp76jWjvn8UNp7DqaOlWaKeXbNrXFtIAnzOIOTBwNwxj3UFpujtrEl1anS820B8kmfQEYQ1eqYPGZS6o8nqVbdolRo0Vbw/VtKzXuLS0S6WOyIa7aTORJWbqPkyeqLtHuLXuJJAbtEkxJP6Sga7juyZ45+nKE8ZCjxOdI01xpVrj7FBoBkj36nlYAOf7jPok+1NXaiWWXsQT/Uqmo4Y4Y0Nb9S76K0SxS4r0CPz+C6lz8FN7kmBRdUjl4BDSQJcQSSQT85g9P8/V/wCGvjL2tAUKhmpSENJ60+me44+5fIqz5CN8P3dWnULqRg7SHOPAaeSfuWc49lQ0z7/Wut2ErqWr54Wd8PeI/atBJktdtPSeIMdFr6GqteI6rlcV6VYrqUCEHVYSnNxbzmfkqm6U53Cwk5LESv2A2ltnKLq2wAVtXS3MygarT1Kx7Yp7H+iDlyrJK5Wk/kdlTrCawMwE7c3aIZyQkF9rlNvJEoym72jGva75DqV0UqohvNlhqm3DnzLj+PRYLUCXkvJkkn4knkrV6+2vUIa1vlaAcclZ2rZVAfMx47CCt4UlgeQW6pAUmMDRO4uLupmAAfQRP/cURaUdtPb/AHuE98cfiqqrTvEyCBkHHwH3AIq2dLh2GSekckn5BU5DUQbVaf8AUJ6ENP0/wgiyB+/oU21JzHOlhlkDaR2koCpAUqQ6shorP6od6/8AsERXobSfiusxtbuiAXU2A9y544PwBPyTLUKOT8URfoPdGbuBJ+GExpUppEdth+jlFlm57w1o3E9vX8l5/tO3Y+pTfUILS1u5oLmktbDuMxuLvuUptvBTpIHNqmml2rgC6OWuJxENgsb95n/xKGq6vaNEhz6xGYDSxnwLnZPTgd0d4W8S0iaz67mtNQgBow1rW+6GjoAimS5C2vZwCo2doGbyffAjb23d/UgHH6hbdttabfayCInJEfcFj9U1Wgy4fHmp1g15czJZVbLSSOoIzCmN2PtYtqUpQddvQf5Tisxrmy2pTLe+4CPiDkKqkwDzMIdAA3jMOM4HyHPqqTY7QLVb7OmKY5nc/wCJHHyGErqsTGqMyhqmFopEuIGJ/JFXrC0hhwWCHDs77Q+MyjLGo2gPakTW/wCUDwz/AOV3dw+yOnJ4AKuoSZPfK0szaLKRVTn5Xm/aFKs3HHROyGDVBwO/E4+qZXfkZsacDkj7TupP5Ja7Aafl+iLuDubP7hMQ78G3cGoOTAcPkY/NaI6y5r5HzWP8J3Xs7phPBO109jyt3rOh7q7Gu8rXBxBHQj1XLyKmaxNNpFI1WBxKb09RFMQVg/D2qVhUNOkS+kzBJ/Ip82g97iXmOwWWYjaHVTUvacJXdUJy4witM080xLuqG1l+9hDASVEkmCwCte3uuQLNJqRzC5Z/SXwVYZR0q1MHbud6jj0RtrEOFPbLOR2Csp6iykT/AEwWcZ94+vaP3K8ZSO5zqVJsEAyATPaSuhNPRNUsg9HUi18OHl4Do6rJ+I/GtSlcOawMe0RH/wCra1rWo8jc0ObmQBEfBJdY/h4yoQ8FzZILg0jDTwchVYJL0yo8ce0ID6DTEk8fikuteJn1AWMY2mw8hohzvRzuo9OE01jw7/LVNnneCfKYMkf6gIMdkmfpby4uax5b1Ia6APXGElLJp1wXWGv06dIMqseS2YLCBgmYIPYk59US/wASMDdzLf4Oqukf+IA/FJ9QtTTdtc0hwjBHHXKHp276z9rc/gO/wVrIqoJ1DxFWrOaXOADTuY1oDWtcOoA5PxlOKnjwuaAbelu6kOeATx7s/ms1UtSxxaRkYVb2FaYIao0V540e6g6i0CnujcaZIxMx3yABkkROFmS2OVH2eUUaJdgDE8oxENgxcTkYCjvRjqW3CDLM4VRdkyVFhuTEbjHaTC6lUyo/yzudpI7gGPvRFpRkgDkwB8TgIbQkjytWIA9Z/H/Kt0rU3U3ECC13vNPB9fQq7UtLdTgkS08OHun4fclbmbTKFTwNqsj+pXY/LXtH/S4wfvOCrbamNpeNr3AjEgtbP2o+0fp8UgFIu4zChTuHNdIJB9FKgvBuTHD5JkkknJJUKlNU0dTJ99oP/U3yn9Poo1Lps+8R/qH5hFMq0eVGKLDC8fVH9w+v6Ko3Le8/AfqqVktouqAER+56Kqi+MGQQq/5nsI/FeCcz1VEMIp1wHEEenP6FbOz06/1MhznRTHAHlaG9mtGTjusIHRlP9C8T1rWfZVCA7BHP07qZIE6PsekeFzSY0N8rftdT8Se6JraKH1Bsdx6rFaT/ABCquAY6AI8xLTx1cVoKepVnvabSkarIzUDgGOPcAmQseuRts1tvpL/tOBEdFXWs202OLmj09VZbXL2tHtJpmPNLhE9m9SkGqaoHHbJeOnIHrEoaXgrGbKlKMleKFvrduWgkgGMggYK9R1Q7ZnWWW+SCXQTuB6cHOBxIx9FczWqtPDSW05M79oBaP7R0B7wPwKLsKTNpe8iBgepPz4+OUJqFq2QXNa4kgkOLHDaYgAOkTH5Lnqsml3sXUterVGuLBjcWl490RBG0HLupkekwr3a5cex3ZlxDdzyCYzBxgxxn1TW3tYZsa3aATIB2howDAjbMt4HoutdEfVBG+AZgCCYPJMjA/fxpKmIC8M+IRXLqZ2uex3kNTG4RG4AYk/gnxvGzsc5rSfWQZHT8MpKNANI7HVHuHvAFzhBPHXHE/orDYiSQBMzjq7uUPDoKBr7wHb1XF7jUO7na4YkGcDHP4LPjwiyjc7Rvh3u4mo4Dk4ADWg8n1HK0w1F1Hyw4yeWZ55kZ9cx0Su+rbXEB2Q9zZkl5gMdAd70ZPwJA7JOfXBVsy+veFq73RSpM2l0e03y7AHldgR9yV0f4dXTnQA2RGCXD/wBcr6VUvqZp7QJe4boMBoBDSS0SADBB+PxUfDld7m+Rw2hxD2nA4GIHB68+mVcOR6olswTvAj6Ul72bwWw1pHvYMOceAOwULrQq792yiT5gQWloBBBcAG/ajuD0C2/inSLmpUD6D6LWGC5rzlsSZ90y3nAzlUU3VqNFtJ72vcSS53AH/SIg8/BWl2G5dcmCo+DLmq6Noaez3NDu8hsyQnej/wAPdv8AVrOY8NJHsWE73ZMHiYxMEDGeOWOuakbdoLvM6WgAEDp09BAV3g3WDcu9lUpbsb5eC6mABAgE9ZHfr0Tn2rBKd7HWn/yrJaxrdwx5SCOh++IWK8V+GWmpvobWOJBiYbmTgjAdIOJ+5fR69rS2uYWAzkhoifg1vP2Zx0Sp+i0qhaGDYQ1xDi0mXGCYpkQw5PY/VZq7Q7Mhe6FUdTbb1gGvMuY4SGB0wWtcRBxAIB+HBSpn8NL1zC/2cNaJmo5rZHoCZnsvr9FsMDD5oAD5HvEAeYjiScoin4ho06IbQ85bLdrfsuBO7duMgB091pGXyJs+HU/DtxRM1aDg0AyeRgE9JB6ei81HRG1Gh9IQ6BLZJDzES3s7GR34X1u9BrCa9Ok0S7czzFzgBjytiT1+XVGafo9rTZNBjA8xIjPE4npn8VK5HY8Ufnptu8HDSD+norXWYcxzuHN5b1gwF+h3W7cg+U8ycT6SkupaDSfk06b/APth3Q7Q4QQMd1UubqrZKSZ8HbIXhp5X2q98L2ddoa2gym4YGwYz3MtOPU8pVc/w4tC8AOr0w7aGmA+mf7s5I+eB68K1yr0XU+V+yK9AK+j3X8PKLSNlVxaXBrS1ntJJIGXAhrQCfrPoCa38N6IO0PqiAJJLCJLSQY29SOJ6rKf8vjh9w1BvR8zZRkK1lKDx819G0/wZToVQ7aajHAgB/szO7yiMYIkyeJGERR8O0resXNp7ztO1haTTa8nEbpPUDk8ErF/z4/1Vlrj/ACZ3/adSrDqzHCWloe1ruwguHJ4A+BWr8A6u4A0Guax4JIaftg5JYO+JIHxjs+01zABuAbU2yAC2DAOGszwDz6YhJ9X02k+qatMw9ri0uGC1zQHNIP3CZ4J7ELWHIuRWKqwaDULjoQS4gguPQ9vgkbaD3uhrS0sBBJHlO6Iz16/enrdQpXNLeAGHhwJAI7t9B09VXShjCTtaCZHm4JiRPVNtpmfVC628PsDQHM3O6ne7P0XI596wGCRI5yuU9i7FD9T3nkBpBDcZj8kcxjgGtY7cRkA5E/EpPpV/tDoZPSSOQmVpckmRjHwhZRt7Bja2tHPdNTbPQDhvc+plXm52vhjxLeROOMSErrag8xtbOIx+JKjpmnv3Fztu7vn6+qpPwAulqEPd7QGHZ3H81K4umQIcCZXl7T3gS0fvqlgsJeQAB6Hie6WnRR19cE5kAjHxnpCYadcQyPZNMg85kkDceOpElLKdgWudvcNoyI6n4or28gFnTlJSyL0Jdf0x79OmXE5Ja2SMQCSJIHxVbLtjARTphhcIBZj/AOvB5PTqq20w8gO5PVDXekbCHbiQPuVWM0Fd7KlIgHa7A7E8zx8e/wAIQA8O16sbtm1pxxJEROOvzXlvcNa3OSV5aeMBTe5mM9D0VppO2QWUfBtAulzZqNyS8gzx3kADuAmLdMI8rSM8kCP3/hL7/UnuG9sn07IvQ9ULhtcM+qnvbHWC2roRb5g6T0nA+iIZbkgYa0ieBiOxnhU6pdEQAYkrv5sszyIyPVabERfp9QbtjgSSQ2RgSPLMHOUl0Xwc22qGo5xe9+4uJw0A8kjq6TGfylObfxA0yNsdsY+9A6pfBrHZnk45SwgtjajZMH/LDjz0+Z/forf5FhcBG0kT5cR92OoWL0XU6jqYcZkkkQTujOI64Wvs9SG3/hkPH98biOmURoHYPqd9sPs3MLuAHR6ZQYrtgiB/hWXdQ1D/AFOp4GPvXVdjRMcdFMrbDAIbckTAHJjviOVXa3tVsNewPb6mQBjieOF1pU3A5cCZweFCnRe0uyOZ55CFgBtRr0Kp8zS2RBBJjmZ/yO6ourYBktO7bycz1E4I7pdXrNH+mOvQo/Rnb2ElwDTyplGMtoatei17w2SAXZaQ1vAjAkEkgZ5CjT1Fzq7oBcGgzswQ8xAqcN7kc5HRNajKQPI7YVvsAR5Tg/vKzfDxvHnwO3szsO2Mc6nUbUBjeBEGfM87WwOp2nB7KHiSkBQ3PYXEeYGMipBDS8NgkAHoc7QnzK20ben1+q51NtSRux1BADuIw4Qt3F+CUkZbR9VDWPNKoS0yycYc4kyWkwWzk8x8wtgLJtSg17g0s5dtJdgDkCPKJk/uUluLWgxhDy9jplpw+XABolhy4QBgdu6Gstabb0i2k51GkSCQJBmIBzwMcJKUZ20U8ouuBWLj7Ol5Ps7i2Y9ZM8rkn/31ac7yJ6bTj0XJUOn8D25Ow4aAIhL6u6oQ3aQJ5CaarUEeqs0O6Y4bX4KtMzaC7bSdrAN2Sqn2rg4NB+atvbhrAdskpdSu6pPCl/gdDG5DmcGUsr1HFw6d0c2k8qu6ticdVDXwUlYH7M1STGFxtCxhzlXPY6gBPBTbT9KNQbj1VdE0S3RmG3pJ6gjARNSoS3J9YTnU9Aaxhd1WMuNSfkQVaq8ip+DSyq7iST8kQPBLHF1dzsnIHqsxQc+C6SFqfDPiYQGO5GMoVN0gtosu7uqGbQ0QB+Ckyo5gDzyU8vWBzTtA4Se4ouLQOT1UuOR2HAbwHnK8vXyMdlO1qbWgFV1nhaLRFivw5rFOrUcxzcskEEpq22Dqu1oG3qOyztl4fays6ruIcSZzgpvQu9jpYc9VBbfwPadtSpkbmNBHBhG3Ny2MwZ4MIWlcsrM83KovqJaAeGtzlatYwRspuLWMoHYSc5XrdUDzt4lN7fSmtEuKhoaFewJRqzDgg5TG7riXAIIt3+sKGxpCa8uy1hJyeEFpr3+yc0uMEnmRz2Kc3NAOxClQIja4BLEh6FVppL2NllYkH/uj70y0y/r0yGvO9owTEFW07plOoAG4PPZPrCtTrYgYT6pMdnr7QPAcCB1QlbT3g7mxI/BOnW7YxhUNbHRaXRmBVdrmB2wFze4GJBB/FLdQG6kRsJb9oR9ke99FoalBgpn1XlLTadWmAHESIwUnsaALe1tQ1uylS2wI8jTiO5ElcnlHS6bWgbRjHC5V1D/TN/y3tDlGW+hMBxypfy4CmbkNhQinYQ7SwBwqKjA3oj6WqNIQN9XDuFVpE02DVdQgYQxuDyvW22ZRTGDss3RawJ7y5e8txgELX2l15WgdkoNFvZee1I4KcXQSVheo031DHIQF5o7NoEfFF0NZAEHlMHtaWE90nC8iUqwYa9awHaPuXW2mjBiFZeaT/VL85KLpv4ARFBILtLp3uySFeXZVQo7RKBq35GAnlk0HOuQhX3AQtu8uOcIt9j1U9pXQ+om1fXQwJLpGuvfVIWjvtFa8ZCr0/wAPspGYCIsqkkF6fqxpPG4YJ5W1dWbUpySIIWQq27SFbbVSBtBMdlqpMmkW12U2vkcjhVXOsOnnAXpodUHcWG7qspKXgCfWfFO10R80b4d1htRpHVAV9DDj5sq2y8Nim8OaY9AcKuuCsDyrTiYSm8L9p2jIWgt6WQjhZtPISihNnzh1rcVGzwfmtH4XpOogb5JPdav/AGYOgXO08dQtbwSzve4QdS4cDCPDGtHMIauQDjqs3KOgoVV7pzpbkIXw1a1qdVxL/J0atNTsARJUBaAcLS0xVQSLty9Q8rkycgbig65yuXLI2RQSpsK5cgbDafCmVy5ICPRU1Fy5MCiMpu0+RcuT8JYsu0PRGVy5BIfW91LKYyuXIGglgyr6q5clEJEmhDXK5cmhMEeo0jlcuQth4GtOELXK5ctCQSoVJjjPK5ciehrY0tDlMJyFy5ZQKkOrbgKdZcuWr0QLLwJd1C9XLjl9xqtDeifKohcuXVEzYM/lcuXJgf/Z"/>
          <p:cNvSpPr>
            <a:spLocks noChangeAspect="1" noChangeArrowheads="1"/>
          </p:cNvSpPr>
          <p:nvPr/>
        </p:nvSpPr>
        <p:spPr bwMode="auto">
          <a:xfrm>
            <a:off x="74613" y="-715963"/>
            <a:ext cx="2009775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Perpetua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2047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A new discovery!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Archaeologists have made a new trilobite discovery and shipped a diagram for your immediate action.</a:t>
            </a:r>
          </a:p>
          <a:p>
            <a:r>
              <a:rPr lang="en-US" dirty="0" smtClean="0">
                <a:latin typeface="Elephant" pitchFamily="18" charset="0"/>
              </a:rPr>
              <a:t>Where would you place this most recent finding in your timeline?</a:t>
            </a:r>
          </a:p>
          <a:p>
            <a:r>
              <a:rPr lang="en-US" dirty="0" smtClean="0">
                <a:latin typeface="Elephant" pitchFamily="18" charset="0"/>
              </a:rPr>
              <a:t>Does it make you rethink your organization?</a:t>
            </a:r>
          </a:p>
          <a:p>
            <a:r>
              <a:rPr lang="en-US" dirty="0" smtClean="0">
                <a:latin typeface="Elephant" pitchFamily="18" charset="0"/>
              </a:rPr>
              <a:t>Draw arrows, circles, etc. if you feel changes are necessary.</a:t>
            </a:r>
          </a:p>
          <a:p>
            <a:r>
              <a:rPr lang="en-US" dirty="0" smtClean="0">
                <a:latin typeface="Elephant" pitchFamily="18" charset="0"/>
              </a:rPr>
              <a:t>Take a picture and insert it with a heading, “Group by Age.”</a:t>
            </a:r>
            <a:endParaRPr lang="en-US" dirty="0"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101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SMM Fossils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Take a picture of each of your fossils and insert into your document.</a:t>
            </a:r>
          </a:p>
          <a:p>
            <a:pPr lvl="1"/>
            <a:r>
              <a:rPr lang="en-US" sz="3200" dirty="0" smtClean="0"/>
              <a:t>Think about: Is there a way to show size?</a:t>
            </a:r>
          </a:p>
          <a:p>
            <a:r>
              <a:rPr lang="en-US" sz="3200" dirty="0" smtClean="0"/>
              <a:t>Label them 1, 2, 3, etc. so you can write about them.</a:t>
            </a:r>
          </a:p>
        </p:txBody>
      </p:sp>
      <p:pic>
        <p:nvPicPr>
          <p:cNvPr id="4" name="Picture 3" descr="camer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787">
            <a:off x="4317256" y="3650167"/>
            <a:ext cx="3365500" cy="296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19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SMM Fossils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Look at your fossils:</a:t>
            </a:r>
          </a:p>
          <a:p>
            <a:pPr marL="319088" lvl="1" indent="0">
              <a:buNone/>
            </a:pPr>
            <a:r>
              <a:rPr lang="en-US" sz="3200" dirty="0" smtClean="0">
                <a:solidFill>
                  <a:srgbClr val="800000"/>
                </a:solidFill>
              </a:rPr>
              <a:t>14. Which do you think is older? Why?</a:t>
            </a:r>
          </a:p>
          <a:p>
            <a:r>
              <a:rPr lang="en-US" sz="3200" dirty="0" smtClean="0"/>
              <a:t>Open the Trilobite Tree on Moodle</a:t>
            </a:r>
          </a:p>
          <a:p>
            <a:pPr marL="319088" lvl="1" indent="0">
              <a:buNone/>
            </a:pPr>
            <a:r>
              <a:rPr lang="en-US" sz="3200" dirty="0" smtClean="0">
                <a:solidFill>
                  <a:srgbClr val="800000"/>
                </a:solidFill>
              </a:rPr>
              <a:t>15. Which order (ex: </a:t>
            </a:r>
            <a:r>
              <a:rPr lang="en-US" sz="3200" dirty="0" err="1" smtClean="0">
                <a:solidFill>
                  <a:srgbClr val="800000"/>
                </a:solidFill>
              </a:rPr>
              <a:t>Agnostida</a:t>
            </a:r>
            <a:r>
              <a:rPr lang="en-US" sz="3200" dirty="0" smtClean="0">
                <a:solidFill>
                  <a:srgbClr val="800000"/>
                </a:solidFill>
              </a:rPr>
              <a:t>) do your trilobites fit into?</a:t>
            </a:r>
          </a:p>
          <a:p>
            <a:pPr marL="319088" lvl="1" indent="0">
              <a:buNone/>
            </a:pPr>
            <a:r>
              <a:rPr lang="en-US" sz="3200" dirty="0" smtClean="0">
                <a:solidFill>
                  <a:srgbClr val="800000"/>
                </a:solidFill>
              </a:rPr>
              <a:t>16. What period (ex: Cambrian) do they fit into?</a:t>
            </a:r>
            <a:endParaRPr lang="en-US" sz="32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39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Fossils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Scientists have recently uncovered some fossils buried deep under the ocean.</a:t>
            </a:r>
          </a:p>
          <a:p>
            <a:r>
              <a:rPr lang="en-US" sz="3200" dirty="0" smtClean="0"/>
              <a:t>They are sending you samples for your “expert” opinion.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657600"/>
            <a:ext cx="3492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73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Group by Similarity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Elephant" pitchFamily="18" charset="0"/>
              </a:rPr>
              <a:t>Please categorize or group your paper organisms by similarities you find.</a:t>
            </a:r>
          </a:p>
        </p:txBody>
      </p:sp>
      <p:pic>
        <p:nvPicPr>
          <p:cNvPr id="17411" name="Picture 1" descr="C:\Users\Corey Leet\AppData\Local\Microsoft\Windows\Temporary Internet Files\Content.IE5\5T1OISBM\MC90007870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724400"/>
            <a:ext cx="320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1595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Group by Similarity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Elephant" pitchFamily="18" charset="0"/>
              </a:rPr>
              <a:t>Answer the following questions in your document</a:t>
            </a:r>
          </a:p>
          <a:p>
            <a:pPr marL="319088" lvl="1" indent="0" eaLnBrk="1" hangingPunct="1">
              <a:buNone/>
            </a:pPr>
            <a:r>
              <a:rPr lang="en-US" sz="3200" dirty="0" smtClean="0">
                <a:solidFill>
                  <a:srgbClr val="800000"/>
                </a:solidFill>
                <a:latin typeface="Elephant" pitchFamily="18" charset="0"/>
              </a:rPr>
              <a:t>1. Which characteristics did you use to group these organisms? (Please be specific)</a:t>
            </a:r>
          </a:p>
          <a:p>
            <a:pPr marL="319088" lvl="1" indent="0" eaLnBrk="1" hangingPunct="1">
              <a:buNone/>
            </a:pPr>
            <a:r>
              <a:rPr lang="en-US" sz="3200" dirty="0" smtClean="0">
                <a:solidFill>
                  <a:srgbClr val="800000"/>
                </a:solidFill>
                <a:latin typeface="Elephant" pitchFamily="18" charset="0"/>
              </a:rPr>
              <a:t>2. Which was the most difficult to group/categorize?  Why? </a:t>
            </a:r>
          </a:p>
          <a:p>
            <a:pPr marL="319088" lvl="1" indent="0" eaLnBrk="1" hangingPunct="1">
              <a:buNone/>
            </a:pPr>
            <a:r>
              <a:rPr lang="en-US" sz="3200" dirty="0">
                <a:latin typeface="Elephant" pitchFamily="18" charset="0"/>
              </a:rPr>
              <a:t> </a:t>
            </a:r>
            <a:r>
              <a:rPr lang="en-US" sz="3200" dirty="0" smtClean="0">
                <a:latin typeface="Elephant" pitchFamily="18" charset="0"/>
              </a:rPr>
              <a:t>  (EXPLAIN)</a:t>
            </a:r>
          </a:p>
        </p:txBody>
      </p:sp>
      <p:pic>
        <p:nvPicPr>
          <p:cNvPr id="17411" name="Picture 1" descr="C:\Users\Corey Leet\AppData\Local\Microsoft\Windows\Temporary Internet Files\Content.IE5\5T1OISBM\MC90007870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902365"/>
            <a:ext cx="320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946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Regroup by Age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Further organize your organisms by putting them in a timeline order.</a:t>
            </a:r>
          </a:p>
          <a:p>
            <a:pPr lvl="1" eaLnBrk="1" hangingPunct="1"/>
            <a:r>
              <a:rPr lang="en-US" dirty="0" smtClean="0">
                <a:latin typeface="Elephant" pitchFamily="18" charset="0"/>
              </a:rPr>
              <a:t> Oldest on the bottom!</a:t>
            </a:r>
          </a:p>
        </p:txBody>
      </p:sp>
      <p:pic>
        <p:nvPicPr>
          <p:cNvPr id="20483" name="Picture 2" descr="C:\Users\Corey Leet\AppData\Local\Microsoft\Windows\Temporary Internet Files\Content.IE5\5T1OISBM\MC90044556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971800"/>
            <a:ext cx="16002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Elephant" pitchFamily="18" charset="0"/>
              </a:rPr>
              <a:t>Group by Similarity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Elephant" pitchFamily="18" charset="0"/>
              </a:rPr>
              <a:t>Answer the following questions in your document</a:t>
            </a:r>
          </a:p>
          <a:p>
            <a:pPr marL="319088" lvl="1" indent="0" eaLnBrk="1" hangingPunct="1">
              <a:buNone/>
            </a:pPr>
            <a:r>
              <a:rPr lang="en-US" sz="3200" dirty="0">
                <a:solidFill>
                  <a:srgbClr val="800000"/>
                </a:solidFill>
                <a:latin typeface="Elephant" pitchFamily="18" charset="0"/>
              </a:rPr>
              <a:t>3</a:t>
            </a:r>
            <a:r>
              <a:rPr lang="en-US" sz="3200" dirty="0" smtClean="0">
                <a:solidFill>
                  <a:srgbClr val="800000"/>
                </a:solidFill>
                <a:latin typeface="Elephant" pitchFamily="18" charset="0"/>
              </a:rPr>
              <a:t>. How did you decide where to place each organism on the timeline?</a:t>
            </a:r>
          </a:p>
          <a:p>
            <a:pPr marL="319088" lvl="1" indent="0" eaLnBrk="1" hangingPunct="1">
              <a:buNone/>
            </a:pPr>
            <a:r>
              <a:rPr lang="en-US" sz="3200" dirty="0">
                <a:solidFill>
                  <a:srgbClr val="800000"/>
                </a:solidFill>
                <a:latin typeface="Elephant" pitchFamily="18" charset="0"/>
              </a:rPr>
              <a:t>4</a:t>
            </a:r>
            <a:r>
              <a:rPr lang="en-US" sz="3200" dirty="0" smtClean="0">
                <a:solidFill>
                  <a:srgbClr val="800000"/>
                </a:solidFill>
                <a:latin typeface="Elephant" pitchFamily="18" charset="0"/>
              </a:rPr>
              <a:t>. Which was the most difficult to group/categorize?  Why? </a:t>
            </a:r>
          </a:p>
          <a:p>
            <a:pPr marL="319088" lvl="1" indent="0" eaLnBrk="1" hangingPunct="1">
              <a:buNone/>
            </a:pPr>
            <a:r>
              <a:rPr lang="en-US" sz="3200" dirty="0">
                <a:latin typeface="Elephant" pitchFamily="18" charset="0"/>
              </a:rPr>
              <a:t> </a:t>
            </a:r>
            <a:r>
              <a:rPr lang="en-US" sz="3200" dirty="0" smtClean="0">
                <a:latin typeface="Elephant" pitchFamily="18" charset="0"/>
              </a:rPr>
              <a:t>  (EXPLAIN)</a:t>
            </a:r>
          </a:p>
        </p:txBody>
      </p:sp>
      <p:pic>
        <p:nvPicPr>
          <p:cNvPr id="17411" name="Picture 1" descr="C:\Users\Corey Leet\AppData\Local\Microsoft\Windows\Temporary Internet Files\Content.IE5\5T1OISBM\MC90007870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902365"/>
            <a:ext cx="320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424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200" dirty="0"/>
              <a:t>Take a photo of your timeline organization and insert it on your worksheet.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032996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15111</TotalTime>
  <Words>903</Words>
  <Application>Microsoft Macintosh PowerPoint</Application>
  <PresentationFormat>On-screen Show (4:3)</PresentationFormat>
  <Paragraphs>142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Equity</vt:lpstr>
      <vt:lpstr>Document</vt:lpstr>
      <vt:lpstr>Comparing Structures</vt:lpstr>
      <vt:lpstr>On Moodle…</vt:lpstr>
      <vt:lpstr>Learning Target</vt:lpstr>
      <vt:lpstr>Fossils</vt:lpstr>
      <vt:lpstr>Group by Similarity</vt:lpstr>
      <vt:lpstr>Group by Similarity</vt:lpstr>
      <vt:lpstr>Regroup by Age</vt:lpstr>
      <vt:lpstr>Group by Similarity</vt:lpstr>
      <vt:lpstr>PowerPoint Presentation</vt:lpstr>
      <vt:lpstr>Now that you are an expert…</vt:lpstr>
      <vt:lpstr>Trilobites</vt:lpstr>
      <vt:lpstr>Find a partner within the same color as you.</vt:lpstr>
      <vt:lpstr>Find a comfy spot in the room.  Read with your partner.</vt:lpstr>
      <vt:lpstr>Cut out your  trilobites. Keep the numbers!!!</vt:lpstr>
      <vt:lpstr>Group by Similarity</vt:lpstr>
      <vt:lpstr>Group by Similarity</vt:lpstr>
      <vt:lpstr>Regroup by Age</vt:lpstr>
      <vt:lpstr>Regroup by Age</vt:lpstr>
      <vt:lpstr>Take a moment to make any last minute changes.</vt:lpstr>
      <vt:lpstr>PowerPoint Presentation</vt:lpstr>
      <vt:lpstr>Regroup by Age</vt:lpstr>
      <vt:lpstr>Compare</vt:lpstr>
      <vt:lpstr>Return to your seats.</vt:lpstr>
      <vt:lpstr>PowerPoint Presentation</vt:lpstr>
      <vt:lpstr>Answer Key</vt:lpstr>
      <vt:lpstr>Reflection</vt:lpstr>
      <vt:lpstr>Possible relatives…</vt:lpstr>
      <vt:lpstr>Isopod=Roly Poly</vt:lpstr>
      <vt:lpstr>Silverfish</vt:lpstr>
      <vt:lpstr>Horseshoe crab</vt:lpstr>
      <vt:lpstr>Cockroach</vt:lpstr>
      <vt:lpstr>More present day “imposters”</vt:lpstr>
      <vt:lpstr>END</vt:lpstr>
      <vt:lpstr>A new discovery!</vt:lpstr>
      <vt:lpstr>SMM Fossils</vt:lpstr>
      <vt:lpstr>SMM Fossils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Trilobites</dc:title>
  <dc:creator>Corey Leet</dc:creator>
  <cp:lastModifiedBy>User</cp:lastModifiedBy>
  <cp:revision>68</cp:revision>
  <dcterms:created xsi:type="dcterms:W3CDTF">2011-05-20T01:30:43Z</dcterms:created>
  <dcterms:modified xsi:type="dcterms:W3CDTF">2014-03-31T00:19:09Z</dcterms:modified>
</cp:coreProperties>
</file>